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1" r:id="rId6"/>
    <p:sldId id="282" r:id="rId7"/>
    <p:sldId id="260" r:id="rId8"/>
    <p:sldId id="261" r:id="rId9"/>
    <p:sldId id="262" r:id="rId10"/>
    <p:sldId id="259" r:id="rId11"/>
    <p:sldId id="264" r:id="rId12"/>
    <p:sldId id="266" r:id="rId13"/>
    <p:sldId id="265" r:id="rId14"/>
    <p:sldId id="267" r:id="rId15"/>
    <p:sldId id="268" r:id="rId16"/>
    <p:sldId id="269" r:id="rId17"/>
    <p:sldId id="272" r:id="rId18"/>
    <p:sldId id="271" r:id="rId19"/>
    <p:sldId id="273" r:id="rId20"/>
    <p:sldId id="274" r:id="rId21"/>
    <p:sldId id="280" r:id="rId22"/>
    <p:sldId id="276" r:id="rId23"/>
    <p:sldId id="278" r:id="rId24"/>
    <p:sldId id="277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F33"/>
    <a:srgbClr val="47DF94"/>
    <a:srgbClr val="1722A0"/>
    <a:srgbClr val="04125D"/>
    <a:srgbClr val="C5DEE5"/>
    <a:srgbClr val="46DF93"/>
    <a:srgbClr val="08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48BBC-7BED-D515-670B-D55D04EAE4E7}" v="58" dt="2025-04-22T05:08:43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mika Ojha" userId="S::anamikao@qyrus.com::1aa03a00-8215-4062-bda0-5489a6023fb7" providerId="AD" clId="Web-{C4BD8E0D-4880-DFE7-1168-78C1E78F7A1C}"/>
    <pc:docChg chg="modSld">
      <pc:chgData name="Anamika Ojha" userId="S::anamikao@qyrus.com::1aa03a00-8215-4062-bda0-5489a6023fb7" providerId="AD" clId="Web-{C4BD8E0D-4880-DFE7-1168-78C1E78F7A1C}" dt="2025-04-14T15:39:50.067" v="0" actId="20577"/>
      <pc:docMkLst>
        <pc:docMk/>
      </pc:docMkLst>
      <pc:sldChg chg="modSp">
        <pc:chgData name="Anamika Ojha" userId="S::anamikao@qyrus.com::1aa03a00-8215-4062-bda0-5489a6023fb7" providerId="AD" clId="Web-{C4BD8E0D-4880-DFE7-1168-78C1E78F7A1C}" dt="2025-04-14T15:39:50.067" v="0" actId="20577"/>
        <pc:sldMkLst>
          <pc:docMk/>
          <pc:sldMk cId="3501197141" sldId="271"/>
        </pc:sldMkLst>
        <pc:spChg chg="mod">
          <ac:chgData name="Anamika Ojha" userId="S::anamikao@qyrus.com::1aa03a00-8215-4062-bda0-5489a6023fb7" providerId="AD" clId="Web-{C4BD8E0D-4880-DFE7-1168-78C1E78F7A1C}" dt="2025-04-14T15:39:50.067" v="0" actId="20577"/>
          <ac:spMkLst>
            <pc:docMk/>
            <pc:sldMk cId="3501197141" sldId="271"/>
            <ac:spMk id="8" creationId="{A77C658D-C1AC-662A-036B-C5C52C9E74AB}"/>
          </ac:spMkLst>
        </pc:spChg>
      </pc:sldChg>
    </pc:docChg>
  </pc:docChgLst>
  <pc:docChgLst>
    <pc:chgData name="Anamika Ojha" userId="S::anamikao@qyrus.com::1aa03a00-8215-4062-bda0-5489a6023fb7" providerId="AD" clId="Web-{B4548BBC-7BED-D515-670B-D55D04EAE4E7}"/>
    <pc:docChg chg="modSld">
      <pc:chgData name="Anamika Ojha" userId="S::anamikao@qyrus.com::1aa03a00-8215-4062-bda0-5489a6023fb7" providerId="AD" clId="Web-{B4548BBC-7BED-D515-670B-D55D04EAE4E7}" dt="2025-04-22T05:08:43.267" v="26" actId="20577"/>
      <pc:docMkLst>
        <pc:docMk/>
      </pc:docMkLst>
      <pc:sldChg chg="modSp">
        <pc:chgData name="Anamika Ojha" userId="S::anamikao@qyrus.com::1aa03a00-8215-4062-bda0-5489a6023fb7" providerId="AD" clId="Web-{B4548BBC-7BED-D515-670B-D55D04EAE4E7}" dt="2025-04-22T05:02:46.423" v="1" actId="20577"/>
        <pc:sldMkLst>
          <pc:docMk/>
          <pc:sldMk cId="235260994" sldId="265"/>
        </pc:sldMkLst>
        <pc:spChg chg="mod">
          <ac:chgData name="Anamika Ojha" userId="S::anamikao@qyrus.com::1aa03a00-8215-4062-bda0-5489a6023fb7" providerId="AD" clId="Web-{B4548BBC-7BED-D515-670B-D55D04EAE4E7}" dt="2025-04-22T05:02:46.423" v="1" actId="20577"/>
          <ac:spMkLst>
            <pc:docMk/>
            <pc:sldMk cId="235260994" sldId="265"/>
            <ac:spMk id="18" creationId="{DA3F6F88-0D3A-FF46-AE6A-467DC2B0D620}"/>
          </ac:spMkLst>
        </pc:spChg>
      </pc:sldChg>
      <pc:sldChg chg="modSp">
        <pc:chgData name="Anamika Ojha" userId="S::anamikao@qyrus.com::1aa03a00-8215-4062-bda0-5489a6023fb7" providerId="AD" clId="Web-{B4548BBC-7BED-D515-670B-D55D04EAE4E7}" dt="2025-04-22T05:03:17.939" v="2" actId="20577"/>
        <pc:sldMkLst>
          <pc:docMk/>
          <pc:sldMk cId="2266054519" sldId="267"/>
        </pc:sldMkLst>
        <pc:spChg chg="mod">
          <ac:chgData name="Anamika Ojha" userId="S::anamikao@qyrus.com::1aa03a00-8215-4062-bda0-5489a6023fb7" providerId="AD" clId="Web-{B4548BBC-7BED-D515-670B-D55D04EAE4E7}" dt="2025-04-22T05:03:17.939" v="2" actId="20577"/>
          <ac:spMkLst>
            <pc:docMk/>
            <pc:sldMk cId="2266054519" sldId="267"/>
            <ac:spMk id="3" creationId="{2E188405-AA35-06C9-7984-289DA5E1ACED}"/>
          </ac:spMkLst>
        </pc:spChg>
      </pc:sldChg>
      <pc:sldChg chg="modSp">
        <pc:chgData name="Anamika Ojha" userId="S::anamikao@qyrus.com::1aa03a00-8215-4062-bda0-5489a6023fb7" providerId="AD" clId="Web-{B4548BBC-7BED-D515-670B-D55D04EAE4E7}" dt="2025-04-22T05:06:07.559" v="7" actId="20577"/>
        <pc:sldMkLst>
          <pc:docMk/>
          <pc:sldMk cId="2116020311" sldId="278"/>
        </pc:sldMkLst>
        <pc:spChg chg="mod">
          <ac:chgData name="Anamika Ojha" userId="S::anamikao@qyrus.com::1aa03a00-8215-4062-bda0-5489a6023fb7" providerId="AD" clId="Web-{B4548BBC-7BED-D515-670B-D55D04EAE4E7}" dt="2025-04-22T05:06:07.559" v="7" actId="20577"/>
          <ac:spMkLst>
            <pc:docMk/>
            <pc:sldMk cId="2116020311" sldId="278"/>
            <ac:spMk id="24" creationId="{5926F674-FEC3-052E-C720-92461CE42176}"/>
          </ac:spMkLst>
        </pc:spChg>
      </pc:sldChg>
      <pc:sldChg chg="modSp">
        <pc:chgData name="Anamika Ojha" userId="S::anamikao@qyrus.com::1aa03a00-8215-4062-bda0-5489a6023fb7" providerId="AD" clId="Web-{B4548BBC-7BED-D515-670B-D55D04EAE4E7}" dt="2025-04-22T05:08:43.267" v="26" actId="20577"/>
        <pc:sldMkLst>
          <pc:docMk/>
          <pc:sldMk cId="2864509137" sldId="279"/>
        </pc:sldMkLst>
        <pc:spChg chg="mod">
          <ac:chgData name="Anamika Ojha" userId="S::anamikao@qyrus.com::1aa03a00-8215-4062-bda0-5489a6023fb7" providerId="AD" clId="Web-{B4548BBC-7BED-D515-670B-D55D04EAE4E7}" dt="2025-04-22T05:08:43.267" v="26" actId="20577"/>
          <ac:spMkLst>
            <pc:docMk/>
            <pc:sldMk cId="2864509137" sldId="279"/>
            <ac:spMk id="13" creationId="{30037F32-8CF6-8E99-E5E0-B18CB87965CD}"/>
          </ac:spMkLst>
        </pc:spChg>
      </pc:sldChg>
    </pc:docChg>
  </pc:docChgLst>
  <pc:docChgLst>
    <pc:chgData name="Shivani Sinha" userId="S::ssinha@qyrus.com::76adc164-e7c8-44d8-9e74-43f21d68e229" providerId="AD" clId="Web-{1924EA17-45AE-B65B-8AED-41FCAA4DD837}"/>
    <pc:docChg chg="delSld modSld">
      <pc:chgData name="Shivani Sinha" userId="S::ssinha@qyrus.com::76adc164-e7c8-44d8-9e74-43f21d68e229" providerId="AD" clId="Web-{1924EA17-45AE-B65B-8AED-41FCAA4DD837}" dt="2025-04-15T11:51:44.015" v="35" actId="20577"/>
      <pc:docMkLst>
        <pc:docMk/>
      </pc:docMkLst>
      <pc:sldChg chg="del">
        <pc:chgData name="Shivani Sinha" userId="S::ssinha@qyrus.com::76adc164-e7c8-44d8-9e74-43f21d68e229" providerId="AD" clId="Web-{1924EA17-45AE-B65B-8AED-41FCAA4DD837}" dt="2025-04-15T11:49:28.124" v="0"/>
        <pc:sldMkLst>
          <pc:docMk/>
          <pc:sldMk cId="400770534" sldId="263"/>
        </pc:sldMkLst>
      </pc:sldChg>
      <pc:sldChg chg="modSp">
        <pc:chgData name="Shivani Sinha" userId="S::ssinha@qyrus.com::76adc164-e7c8-44d8-9e74-43f21d68e229" providerId="AD" clId="Web-{1924EA17-45AE-B65B-8AED-41FCAA4DD837}" dt="2025-04-15T11:51:44.015" v="35" actId="20577"/>
        <pc:sldMkLst>
          <pc:docMk/>
          <pc:sldMk cId="2864509137" sldId="279"/>
        </pc:sldMkLst>
        <pc:spChg chg="mod">
          <ac:chgData name="Shivani Sinha" userId="S::ssinha@qyrus.com::76adc164-e7c8-44d8-9e74-43f21d68e229" providerId="AD" clId="Web-{1924EA17-45AE-B65B-8AED-41FCAA4DD837}" dt="2025-04-15T11:51:44.015" v="35" actId="20577"/>
          <ac:spMkLst>
            <pc:docMk/>
            <pc:sldMk cId="2864509137" sldId="279"/>
            <ac:spMk id="13" creationId="{30037F32-8CF6-8E99-E5E0-B18CB87965CD}"/>
          </ac:spMkLst>
        </pc:spChg>
      </pc:sldChg>
    </pc:docChg>
  </pc:docChgLst>
  <pc:docChgLst>
    <pc:chgData name="Anamika Ojha" userId="S::anamikao@qyrus.com::1aa03a00-8215-4062-bda0-5489a6023fb7" providerId="AD" clId="Web-{9AE8B382-32A8-AA9A-AFDD-ADE9F6618BA5}"/>
    <pc:docChg chg="modSld">
      <pc:chgData name="Anamika Ojha" userId="S::anamikao@qyrus.com::1aa03a00-8215-4062-bda0-5489a6023fb7" providerId="AD" clId="Web-{9AE8B382-32A8-AA9A-AFDD-ADE9F6618BA5}" dt="2025-04-15T12:37:33.923" v="19"/>
      <pc:docMkLst>
        <pc:docMk/>
      </pc:docMkLst>
      <pc:sldChg chg="delSp modSp">
        <pc:chgData name="Anamika Ojha" userId="S::anamikao@qyrus.com::1aa03a00-8215-4062-bda0-5489a6023fb7" providerId="AD" clId="Web-{9AE8B382-32A8-AA9A-AFDD-ADE9F6618BA5}" dt="2025-04-15T12:37:33.923" v="19"/>
        <pc:sldMkLst>
          <pc:docMk/>
          <pc:sldMk cId="1909472819" sldId="281"/>
        </pc:sldMkLst>
        <pc:spChg chg="del mod">
          <ac:chgData name="Anamika Ojha" userId="S::anamikao@qyrus.com::1aa03a00-8215-4062-bda0-5489a6023fb7" providerId="AD" clId="Web-{9AE8B382-32A8-AA9A-AFDD-ADE9F6618BA5}" dt="2025-04-15T12:37:33.923" v="19"/>
          <ac:spMkLst>
            <pc:docMk/>
            <pc:sldMk cId="1909472819" sldId="281"/>
            <ac:spMk id="9" creationId="{03DC3EB1-CDB2-2074-8512-A3EA4F4221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6EE6-2E5A-C8CC-83EC-C5A56AF70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41933-D8A9-FC40-14D2-9B6883214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B7588-651F-63E0-3D1D-340201E5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C5F4-3604-F7E9-CBF3-ED6B4503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75D21-A642-DBFD-A605-D1C5C56C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680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2E0D-8E95-7688-E95C-014F52CA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99CDB-AC00-3EB2-CD69-5CECE0B32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83160-A6C0-8183-3EF3-F61D5DBB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1B86-627E-5F69-ED96-43C08586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70BDE-D223-767B-83E5-F2385D7D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248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E27B6D-B44C-CA96-6869-95E7ED474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AD9A7-08AA-EB16-4564-33873116A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045D7-92D7-6FCD-CA26-6B805056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E55F2-8213-AF7F-4FA4-2F30B9C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A8B37-F3E5-6710-62F0-F28A5F0D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73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9C5B-88ED-38F6-BC4B-F5F75160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5DBC6-33E4-55E9-B2AA-96B2F2757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0DD29-91BC-E438-EA5E-34927950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3F0C3-96C6-2E53-068B-DA3F4C24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E553D-3BCA-F9EF-DF2C-F7964371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87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2875-A2E9-B966-D5DA-1DF84ED9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726A-5153-2A7D-7E8E-81FDD6DA5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35942-98F0-2642-3A95-F24AB7DA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0503-D9C1-18F5-052B-E076E9F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8D9EF-AC49-9B0C-03FF-66EFE1D6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341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3ADC-3562-26D9-8B7E-025F940F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0954-C7C3-58FA-644B-10F1B8BD1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D4789-527D-3546-B2FA-E4E3D8F66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822F6-7C86-E4F8-8C92-97F429351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C4AD9-E7EA-5BE4-1B22-17B8B25E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6B01F-3F97-FF2A-AE31-EB0846AE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9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7045-B34C-B053-16A3-76DE0D92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0AD0A-409E-416C-B758-7902A51D7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9AB49-9193-B8A0-F879-251277323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3AF72-58F0-C277-697A-D7033D98E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C738-A412-C987-15CE-E5C5388B1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4F272-84B0-24B6-7894-A5003CCC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AB788-5E56-79B1-7DBE-D9801490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21391-2953-04C3-D48C-33FB5600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52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571-F710-BEC4-5554-3A75DE04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B707F-0282-510D-493C-A40D60B3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14D4B-C6E2-0212-2258-D70FA57B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D30F3-3F9E-3D17-D1AB-A4BB02B6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341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A6E2C-19A7-51E9-3150-935E5F51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DBF52-7D4A-4692-E936-D51A0742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A21D-D03F-5BD1-16AE-852BE2B2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2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6839-796D-8CEA-5179-DD634272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EE4E-3B40-04B9-EC26-F60CFA81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F39DC-E91D-9F29-BE96-4B0C34DC5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8AEF0-8669-57A8-ADAC-73BB1E28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9B0F-A6A2-629D-772D-2E554285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0714-9F7C-5668-1498-1145B9E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037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F46A-004C-56BE-C04B-9D420639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7B0052-BEBE-58C1-86F5-39BD75368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73AE2-708C-2CC8-6BAC-EC54F56EF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7C3DA-2FA8-3C84-339D-C2FFA75A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D0373-9B55-6397-F4D3-B2D7CBDB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BB565-59AD-FE2F-F2B1-42B1198F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0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BCE6F-555A-CDD8-E3B7-324B8F47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9776A-3848-E03D-DA80-773E29AE4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4ED9C-BB3E-8DAF-5AB4-A36D0A4C9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1E025-1F9B-4FFE-ADBC-E724B97E18FD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9A724-EC56-5C17-9BD0-5ECA2A802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28A8A-DB4D-1129-6030-5D52D9C66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786A66-A5CE-4A4C-9A5F-2B3EE246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19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sv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0422B6BB-35EA-8B13-FD95-B5B1C6E1E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74" y="2506992"/>
            <a:ext cx="5059451" cy="1225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E0976C-9808-55AA-46E1-B2DF7BF2B041}"/>
              </a:ext>
            </a:extLst>
          </p:cNvPr>
          <p:cNvSpPr txBox="1"/>
          <p:nvPr/>
        </p:nvSpPr>
        <p:spPr>
          <a:xfrm>
            <a:off x="4029792" y="5619254"/>
            <a:ext cx="4132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0" i="0" spc="72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 GUIDELINES</a:t>
            </a:r>
            <a:endParaRPr lang="en-IN" sz="2400" spc="72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352B67-E844-7033-0008-46205903BA7E}"/>
              </a:ext>
            </a:extLst>
          </p:cNvPr>
          <p:cNvCxnSpPr>
            <a:cxnSpLocks/>
          </p:cNvCxnSpPr>
          <p:nvPr/>
        </p:nvCxnSpPr>
        <p:spPr>
          <a:xfrm flipV="1">
            <a:off x="-19254" y="5842019"/>
            <a:ext cx="3780283" cy="4055"/>
          </a:xfrm>
          <a:prstGeom prst="line">
            <a:avLst/>
          </a:prstGeom>
          <a:ln w="254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D586C7-DBE3-F3DC-9D6E-73E26F4A4C04}"/>
              </a:ext>
            </a:extLst>
          </p:cNvPr>
          <p:cNvCxnSpPr>
            <a:cxnSpLocks/>
          </p:cNvCxnSpPr>
          <p:nvPr/>
        </p:nvCxnSpPr>
        <p:spPr>
          <a:xfrm>
            <a:off x="8515149" y="5846031"/>
            <a:ext cx="3676851" cy="0"/>
          </a:xfrm>
          <a:prstGeom prst="line">
            <a:avLst/>
          </a:prstGeom>
          <a:ln w="254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BFBC68D-DF12-6F5E-CE8E-F72F0F537FAF}"/>
              </a:ext>
            </a:extLst>
          </p:cNvPr>
          <p:cNvSpPr/>
          <p:nvPr/>
        </p:nvSpPr>
        <p:spPr>
          <a:xfrm>
            <a:off x="3164266" y="5807993"/>
            <a:ext cx="596763" cy="76077"/>
          </a:xfrm>
          <a:prstGeom prst="rect">
            <a:avLst/>
          </a:prstGeom>
          <a:solidFill>
            <a:srgbClr val="0800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9DDBD-5DAD-6246-5A92-E5672F7EE86D}"/>
              </a:ext>
            </a:extLst>
          </p:cNvPr>
          <p:cNvSpPr/>
          <p:nvPr/>
        </p:nvSpPr>
        <p:spPr>
          <a:xfrm>
            <a:off x="8327343" y="5807993"/>
            <a:ext cx="596763" cy="76077"/>
          </a:xfrm>
          <a:prstGeom prst="rect">
            <a:avLst/>
          </a:prstGeom>
          <a:solidFill>
            <a:srgbClr val="0800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41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6837E-2B00-A56D-670E-9B113E0FF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D517B-173D-3FAD-AA9D-23F941C83370}"/>
              </a:ext>
            </a:extLst>
          </p:cNvPr>
          <p:cNvSpPr/>
          <p:nvPr/>
        </p:nvSpPr>
        <p:spPr>
          <a:xfrm>
            <a:off x="3776132" y="-2157"/>
            <a:ext cx="8415867" cy="6858000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91870-CD68-11B7-460E-DF476736E289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A16C9D-BFAB-8FDB-2C2B-95F9509C6DCA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A5393EF-7CB4-D71C-9CC3-4B787F79A9F8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6937C-D1A8-2F5A-8553-BC746130D056}"/>
              </a:ext>
            </a:extLst>
          </p:cNvPr>
          <p:cNvSpPr txBox="1"/>
          <p:nvPr/>
        </p:nvSpPr>
        <p:spPr>
          <a:xfrm>
            <a:off x="346241" y="524683"/>
            <a:ext cx="2916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 &amp; </a:t>
            </a:r>
            <a:r>
              <a:rPr lang="en-US" sz="2800" b="1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Representation </a:t>
            </a:r>
            <a:endParaRPr lang="en-IN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72EBD-B06C-3083-7B01-3AE088857108}"/>
              </a:ext>
            </a:extLst>
          </p:cNvPr>
          <p:cNvSpPr txBox="1"/>
          <p:nvPr/>
        </p:nvSpPr>
        <p:spPr>
          <a:xfrm>
            <a:off x="346241" y="1644939"/>
            <a:ext cx="32343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derived from the </a:t>
            </a: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Greek Word [Keh </a:t>
            </a:r>
            <a:r>
              <a:rPr lang="en-US" sz="16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ruhs</a:t>
            </a: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sz="16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Caeru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means </a:t>
            </a:r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 and luck 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we want to bring both to our employees, partners, and clients. </a:t>
            </a:r>
          </a:p>
          <a:p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goal is to make testing better, faster and smarter. We want to help businesses test at the speed of digital through no-code AI solutions Our logo is designed to encapsulate this message.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7A597-C485-5E4C-7573-20271AEC82B1}"/>
              </a:ext>
            </a:extLst>
          </p:cNvPr>
          <p:cNvSpPr txBox="1"/>
          <p:nvPr/>
        </p:nvSpPr>
        <p:spPr>
          <a:xfrm>
            <a:off x="5275235" y="853865"/>
            <a:ext cx="483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Represents focus on ‘QUALITY’ </a:t>
            </a:r>
            <a:endParaRPr lang="en-I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399CD4D-3A59-038B-F87D-C08AD0952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6909" y="1836043"/>
            <a:ext cx="275653" cy="2815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C427A6-EE74-FE30-C9B3-6C6A9B6B7A0B}"/>
              </a:ext>
            </a:extLst>
          </p:cNvPr>
          <p:cNvSpPr txBox="1"/>
          <p:nvPr/>
        </p:nvSpPr>
        <p:spPr>
          <a:xfrm>
            <a:off x="5275235" y="1759621"/>
            <a:ext cx="483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Represents focus on ‘SPEED’</a:t>
            </a:r>
            <a:endParaRPr lang="en-I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0ED6AA-33E6-5EFE-87F4-146F651A1F2D}"/>
              </a:ext>
            </a:extLst>
          </p:cNvPr>
          <p:cNvSpPr txBox="1"/>
          <p:nvPr/>
        </p:nvSpPr>
        <p:spPr>
          <a:xfrm>
            <a:off x="5275235" y="2665377"/>
            <a:ext cx="647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i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represents focus on ‘INTELLIGENCE’ </a:t>
            </a:r>
            <a:endParaRPr lang="en-I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A1B24-7925-D162-A9AE-9B21FB12CD71}"/>
              </a:ext>
            </a:extLst>
          </p:cNvPr>
          <p:cNvSpPr txBox="1"/>
          <p:nvPr/>
        </p:nvSpPr>
        <p:spPr>
          <a:xfrm>
            <a:off x="5275235" y="3571133"/>
            <a:ext cx="676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‘S’ represents focus on simple, smart, scalable and secure</a:t>
            </a:r>
            <a:endParaRPr lang="en-I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3F6F88-0D3A-FF46-AE6A-467DC2B0D620}"/>
              </a:ext>
            </a:extLst>
          </p:cNvPr>
          <p:cNvSpPr txBox="1"/>
          <p:nvPr/>
        </p:nvSpPr>
        <p:spPr>
          <a:xfrm>
            <a:off x="5275235" y="4476888"/>
            <a:ext cx="66337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Symbolic of the expansive ‘DIGITAL WORLD’ that Qyrus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impacts</a:t>
            </a:r>
            <a:endParaRPr lang="en-IN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E3AE3EE-2559-8977-82C6-285094AC4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40" y="2704629"/>
            <a:ext cx="335991" cy="39147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8139C7D-1C7F-C898-E165-4ADBB0B72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7246" y="3664845"/>
            <a:ext cx="274978" cy="35718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1931C79-43CA-72C0-231F-33D87021F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40" y="831721"/>
            <a:ext cx="335991" cy="39147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FD733-153D-C245-F49D-9254712F3203}"/>
              </a:ext>
            </a:extLst>
          </p:cNvPr>
          <p:cNvSpPr/>
          <p:nvPr/>
        </p:nvSpPr>
        <p:spPr>
          <a:xfrm>
            <a:off x="4834736" y="2900367"/>
            <a:ext cx="205048" cy="261610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B6B13A6-CDAF-332D-24E9-514C84B25C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8521" y="4498645"/>
            <a:ext cx="326214" cy="326214"/>
          </a:xfrm>
          <a:prstGeom prst="rect">
            <a:avLst/>
          </a:prstGeom>
        </p:spPr>
      </p:pic>
      <p:pic>
        <p:nvPicPr>
          <p:cNvPr id="31" name="Picture 30" descr="A white and green logo&#10;&#10;AI-generated content may be incorrect.">
            <a:extLst>
              <a:ext uri="{FF2B5EF4-FFF2-40B4-BE49-F238E27FC236}">
                <a16:creationId xmlns:a16="http://schemas.microsoft.com/office/drawing/2014/main" id="{E47F74D1-D069-BFEB-5D14-870079E199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55DC5-732D-FDA8-0C24-FDE1D80BF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8C0F3-57D3-11A9-1BFF-979AF8D14417}"/>
              </a:ext>
            </a:extLst>
          </p:cNvPr>
          <p:cNvSpPr/>
          <p:nvPr/>
        </p:nvSpPr>
        <p:spPr>
          <a:xfrm>
            <a:off x="3776132" y="-2157"/>
            <a:ext cx="8415867" cy="6858000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FD6A5-6FA7-0007-B5F5-5E05D396E3F3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A97FEA-FFE7-97D1-548D-0E9D16CFCF1E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0C65F6A-9F03-279A-D586-8B1232A3CD09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88405-AA35-06C9-7984-289DA5E1ACED}"/>
              </a:ext>
            </a:extLst>
          </p:cNvPr>
          <p:cNvSpPr txBox="1"/>
          <p:nvPr/>
        </p:nvSpPr>
        <p:spPr>
          <a:xfrm>
            <a:off x="346241" y="524683"/>
            <a:ext cx="291672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0" dirty="0">
                <a:solidFill>
                  <a:srgbClr val="46DF93"/>
                </a:solidFill>
                <a:effectLst/>
                <a:latin typeface="Calibri"/>
                <a:ea typeface="Calibri"/>
                <a:cs typeface="Calibri"/>
              </a:rPr>
              <a:t>Logo’s </a:t>
            </a:r>
            <a:r>
              <a:rPr lang="en-US" sz="2800" b="1" dirty="0">
                <a:latin typeface="Calibri"/>
                <a:ea typeface="Calibri"/>
                <a:cs typeface="Calibri"/>
              </a:rPr>
              <a:t>Usage</a:t>
            </a:r>
            <a:r>
              <a:rPr lang="en-US" sz="2800" b="1" i="0" dirty="0">
                <a:solidFill>
                  <a:srgbClr val="46DF93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endParaRPr lang="en-IN" sz="28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6C386-97B2-4439-CA10-180056EFB1F6}"/>
              </a:ext>
            </a:extLst>
          </p:cNvPr>
          <p:cNvSpPr txBox="1"/>
          <p:nvPr/>
        </p:nvSpPr>
        <p:spPr>
          <a:xfrm>
            <a:off x="346241" y="1223197"/>
            <a:ext cx="323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Logo 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full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logo in color on light backgrounds.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CF6C5-DCB5-C5E3-D5E9-AF17C28FBCDC}"/>
              </a:ext>
            </a:extLst>
          </p:cNvPr>
          <p:cNvSpPr txBox="1"/>
          <p:nvPr/>
        </p:nvSpPr>
        <p:spPr>
          <a:xfrm>
            <a:off x="346241" y="2287383"/>
            <a:ext cx="323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Monochrome Version </a:t>
            </a:r>
          </a:p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white logo on dark or colored backgrounds.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E20A6-C06A-3934-AC4C-8AC57C9B7697}"/>
              </a:ext>
            </a:extLst>
          </p:cNvPr>
          <p:cNvSpPr txBox="1"/>
          <p:nvPr/>
        </p:nvSpPr>
        <p:spPr>
          <a:xfrm>
            <a:off x="346240" y="3351569"/>
            <a:ext cx="330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Exclusion Zone </a:t>
            </a:r>
          </a:p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safe area, or clear space, around the logo must be respected. This space is measured by the size of the uppercase “Q” in “QYRUS” surrounding all four sides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D17754-009C-A9E5-2676-B32452E031F1}"/>
              </a:ext>
            </a:extLst>
          </p:cNvPr>
          <p:cNvSpPr txBox="1"/>
          <p:nvPr/>
        </p:nvSpPr>
        <p:spPr>
          <a:xfrm>
            <a:off x="346240" y="5154419"/>
            <a:ext cx="323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Size </a:t>
            </a:r>
          </a:p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40px height minimum for all digital usage.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9942A2B-D0F5-D93F-F7C5-9542B3A5A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1765" y="1348343"/>
            <a:ext cx="3084382" cy="112593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34A8ED-17FB-F07E-ECD2-4C0ACACFF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5186" y="4630015"/>
            <a:ext cx="2762250" cy="5429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29691C3A-AEF5-D633-62E1-F19CE37149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0227" y="1317497"/>
            <a:ext cx="1057757" cy="118325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227CFA2E-EEFC-C283-DF10-87CCA0A994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1765" y="3963407"/>
            <a:ext cx="3617789" cy="1876140"/>
          </a:xfrm>
          <a:prstGeom prst="rect">
            <a:avLst/>
          </a:prstGeom>
        </p:spPr>
      </p:pic>
      <p:pic>
        <p:nvPicPr>
          <p:cNvPr id="42" name="Picture 41" descr="A white and green logo&#10;&#10;AI-generated content may be incorrect.">
            <a:extLst>
              <a:ext uri="{FF2B5EF4-FFF2-40B4-BE49-F238E27FC236}">
                <a16:creationId xmlns:a16="http://schemas.microsoft.com/office/drawing/2014/main" id="{35449A24-3B43-1C7C-9B51-7B3A187DF1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5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5D9C3-2AAD-C5FD-AC34-65FCF7CAF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851B58-64B3-4398-9DA3-62BCCF5CFDFF}"/>
              </a:ext>
            </a:extLst>
          </p:cNvPr>
          <p:cNvSpPr/>
          <p:nvPr/>
        </p:nvSpPr>
        <p:spPr>
          <a:xfrm>
            <a:off x="3776132" y="-2157"/>
            <a:ext cx="8415867" cy="6858000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2D7F9-6F52-0416-0377-D2CE3F2B76AC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7F5E82-D70C-4FAD-ED49-75EEA808846F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7D70FF-DC8E-BFBC-407F-40640753C64E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70FAD-8C83-3B86-50A3-8DF2D6FD3F6A}"/>
              </a:ext>
            </a:extLst>
          </p:cNvPr>
          <p:cNvSpPr txBox="1"/>
          <p:nvPr/>
        </p:nvSpPr>
        <p:spPr>
          <a:xfrm>
            <a:off x="346241" y="524683"/>
            <a:ext cx="291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DO’S</a:t>
            </a:r>
            <a:endParaRPr lang="en-IN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73F4A-4820-8B73-7908-12C852BF6210}"/>
              </a:ext>
            </a:extLst>
          </p:cNvPr>
          <p:cNvSpPr txBox="1"/>
          <p:nvPr/>
        </p:nvSpPr>
        <p:spPr>
          <a:xfrm>
            <a:off x="346241" y="1223197"/>
            <a:ext cx="3311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only approved partner assets </a:t>
            </a:r>
          </a:p>
          <a:p>
            <a:pPr marL="180000" indent="-180000"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to official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resources &amp; stats </a:t>
            </a:r>
          </a:p>
          <a:p>
            <a:pPr marL="180000" indent="-180000"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color palette correctly </a:t>
            </a:r>
          </a:p>
          <a:p>
            <a:pPr marL="180000" indent="-180000"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your own event content referencing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80000" indent="-180000">
              <a:buClr>
                <a:srgbClr val="47DF94"/>
              </a:buClr>
              <a:buFont typeface="Courier New" panose="02070309020205020404" pitchFamily="49" charset="0"/>
              <a:buChar char="o"/>
            </a:pP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7E4DA-8007-ABA6-F151-675B49135109}"/>
              </a:ext>
            </a:extLst>
          </p:cNvPr>
          <p:cNvSpPr txBox="1"/>
          <p:nvPr/>
        </p:nvSpPr>
        <p:spPr>
          <a:xfrm>
            <a:off x="346241" y="3120407"/>
            <a:ext cx="291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DON’TS </a:t>
            </a:r>
            <a:endParaRPr lang="en-IN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1B1EC-8C18-669D-A1CE-6F0521FE3B55}"/>
              </a:ext>
            </a:extLst>
          </p:cNvPr>
          <p:cNvSpPr txBox="1"/>
          <p:nvPr/>
        </p:nvSpPr>
        <p:spPr>
          <a:xfrm>
            <a:off x="346241" y="3818921"/>
            <a:ext cx="3243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000" indent="-180000">
              <a:buClr>
                <a:srgbClr val="47DF94"/>
              </a:buClr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Modify or distort </a:t>
            </a:r>
            <a:r>
              <a:rPr lang="en-US" err="1"/>
              <a:t>Qyrus</a:t>
            </a:r>
            <a:r>
              <a:rPr lang="en-US"/>
              <a:t> logo </a:t>
            </a:r>
          </a:p>
          <a:p>
            <a:r>
              <a:rPr lang="en-US"/>
              <a:t>Claim outdated or unverifiable stats </a:t>
            </a:r>
          </a:p>
          <a:p>
            <a:r>
              <a:rPr lang="en-US"/>
              <a:t>Add shadows, outlines, or low-contrast backgrounds </a:t>
            </a:r>
          </a:p>
          <a:p>
            <a:r>
              <a:rPr lang="en-US"/>
              <a:t>Copy </a:t>
            </a:r>
            <a:r>
              <a:rPr lang="en-US" err="1"/>
              <a:t>Qyrus</a:t>
            </a:r>
            <a:r>
              <a:rPr lang="en-US"/>
              <a:t> videos, decks, or logos without permission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E9FCA4B-3AA4-8A1D-B69F-AFF8D69C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6200" y="790158"/>
            <a:ext cx="2133600" cy="48958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C98DB2E-E215-5F7E-F4F4-9BDC721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2768" y="790158"/>
            <a:ext cx="2171700" cy="4895850"/>
          </a:xfrm>
          <a:prstGeom prst="rect">
            <a:avLst/>
          </a:prstGeom>
        </p:spPr>
      </p:pic>
      <p:pic>
        <p:nvPicPr>
          <p:cNvPr id="19" name="Picture 18" descr="A white and green logo&#10;&#10;AI-generated content may be incorrect.">
            <a:extLst>
              <a:ext uri="{FF2B5EF4-FFF2-40B4-BE49-F238E27FC236}">
                <a16:creationId xmlns:a16="http://schemas.microsoft.com/office/drawing/2014/main" id="{57A1F8AE-642A-46B1-0B80-F423DD074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3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243A5-91C6-5157-98F5-E78B6EC61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ED2376-03F1-AECA-E343-26B5C035E67B}"/>
              </a:ext>
            </a:extLst>
          </p:cNvPr>
          <p:cNvSpPr/>
          <p:nvPr/>
        </p:nvSpPr>
        <p:spPr>
          <a:xfrm>
            <a:off x="3776132" y="-2157"/>
            <a:ext cx="8415867" cy="6858000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CC347-F030-63AB-AB51-31EED47B6ED8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5D256D-78A2-8B43-35A2-6913B2AE3E7D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F4A047E-C4BE-45EF-9880-1A505B7D2836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27764-1ACC-FC05-A986-8110AE6735D7}"/>
              </a:ext>
            </a:extLst>
          </p:cNvPr>
          <p:cNvSpPr txBox="1"/>
          <p:nvPr/>
        </p:nvSpPr>
        <p:spPr>
          <a:xfrm>
            <a:off x="346241" y="524683"/>
            <a:ext cx="291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Typography </a:t>
            </a:r>
            <a:endParaRPr lang="en-IN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99178-56AE-55D3-7BF2-999E5452A90A}"/>
              </a:ext>
            </a:extLst>
          </p:cNvPr>
          <p:cNvSpPr txBox="1"/>
          <p:nvPr/>
        </p:nvSpPr>
        <p:spPr>
          <a:xfrm>
            <a:off x="346241" y="1198302"/>
            <a:ext cx="3311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Consistency is key: </a:t>
            </a:r>
          </a:p>
          <a:p>
            <a:pPr>
              <a:buClr>
                <a:srgbClr val="47DF94"/>
              </a:buClr>
            </a:pP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47DF94"/>
              </a:buClr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mixing in new fonts or altering default tracking/leading.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D21219-9F61-B848-7A1B-C952D5A3E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4150" y="534751"/>
            <a:ext cx="2362200" cy="10382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7BB482F-FF1C-F4DC-F894-390E7A4889E5}"/>
              </a:ext>
            </a:extLst>
          </p:cNvPr>
          <p:cNvSpPr/>
          <p:nvPr/>
        </p:nvSpPr>
        <p:spPr>
          <a:xfrm>
            <a:off x="2802303" y="3573852"/>
            <a:ext cx="1947658" cy="1947658"/>
          </a:xfrm>
          <a:prstGeom prst="ellipse">
            <a:avLst/>
          </a:prstGeom>
          <a:solidFill>
            <a:srgbClr val="47D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47DF94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330C073-288D-9EDC-A0FB-55A4A5D01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4073" y="3987803"/>
            <a:ext cx="1104117" cy="1179890"/>
          </a:xfrm>
          <a:prstGeom prst="rect">
            <a:avLst/>
          </a:prstGeom>
        </p:spPr>
      </p:pic>
      <p:pic>
        <p:nvPicPr>
          <p:cNvPr id="24" name="Picture 23" descr="A white and green logo&#10;&#10;AI-generated content may be incorrect.">
            <a:extLst>
              <a:ext uri="{FF2B5EF4-FFF2-40B4-BE49-F238E27FC236}">
                <a16:creationId xmlns:a16="http://schemas.microsoft.com/office/drawing/2014/main" id="{F248A31C-8F2E-07FC-06D6-95C11D953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9E393B3-928E-7DA0-EE64-0144F0FD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1021" y="1893149"/>
            <a:ext cx="6189189" cy="42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1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1386D-A02F-0516-9ABC-D7F227027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78BB8-21CB-DA75-FBBD-278229724846}"/>
              </a:ext>
            </a:extLst>
          </p:cNvPr>
          <p:cNvSpPr/>
          <p:nvPr/>
        </p:nvSpPr>
        <p:spPr>
          <a:xfrm>
            <a:off x="3776132" y="-2157"/>
            <a:ext cx="8415867" cy="6858000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pic>
        <p:nvPicPr>
          <p:cNvPr id="7" name="Picture 6" descr="A white and green logo&#10;&#10;AI-generated content may be incorrect.">
            <a:extLst>
              <a:ext uri="{FF2B5EF4-FFF2-40B4-BE49-F238E27FC236}">
                <a16:creationId xmlns:a16="http://schemas.microsoft.com/office/drawing/2014/main" id="{86CE0A10-F7CB-38EF-4826-A69D6580C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358285-BFD7-8EAC-B61F-7912043ABB41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29C66-9DE8-2B5E-9D81-4647E445F66E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A1465C-8174-B478-2058-67D3658C5D60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9F4E0-A1C1-F9F3-5774-8506734FBEEE}"/>
              </a:ext>
            </a:extLst>
          </p:cNvPr>
          <p:cNvSpPr txBox="1"/>
          <p:nvPr/>
        </p:nvSpPr>
        <p:spPr>
          <a:xfrm>
            <a:off x="346241" y="524683"/>
            <a:ext cx="291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Weight </a:t>
            </a:r>
            <a:r>
              <a:rPr lang="en-US" sz="2800" b="1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Styles</a:t>
            </a:r>
            <a:endParaRPr lang="en-IN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0B7F7-6490-5471-1B60-690B8235BB4D}"/>
              </a:ext>
            </a:extLst>
          </p:cNvPr>
          <p:cNvSpPr txBox="1"/>
          <p:nvPr/>
        </p:nvSpPr>
        <p:spPr>
          <a:xfrm>
            <a:off x="346241" y="1223197"/>
            <a:ext cx="3311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Consistency is key: </a:t>
            </a:r>
          </a:p>
          <a:p>
            <a:pPr>
              <a:buClr>
                <a:srgbClr val="47DF94"/>
              </a:buClr>
            </a:pP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47DF94"/>
              </a:buClr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mixing in new fonts or altering default tracking/leading.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B2EBAE-9C7C-115A-1445-BA945A684D26}"/>
              </a:ext>
            </a:extLst>
          </p:cNvPr>
          <p:cNvSpPr txBox="1"/>
          <p:nvPr/>
        </p:nvSpPr>
        <p:spPr>
          <a:xfrm>
            <a:off x="4265036" y="583231"/>
            <a:ext cx="2210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  <a:p>
            <a:pPr>
              <a:buClr>
                <a:srgbClr val="47DF94"/>
              </a:buClr>
            </a:pPr>
            <a:r>
              <a:rPr lang="en-US" sz="2000" b="1">
                <a:solidFill>
                  <a:srgbClr val="47DF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 Bold</a:t>
            </a:r>
          </a:p>
          <a:p>
            <a:pPr>
              <a:buClr>
                <a:srgbClr val="47DF94"/>
              </a:buClr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48pt – 72pt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12D9C0-8E0D-27CC-344F-159FB2B28EFE}"/>
              </a:ext>
            </a:extLst>
          </p:cNvPr>
          <p:cNvSpPr txBox="1"/>
          <p:nvPr/>
        </p:nvSpPr>
        <p:spPr>
          <a:xfrm>
            <a:off x="6481411" y="521958"/>
            <a:ext cx="479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3600" b="1">
                <a:solidFill>
                  <a:srgbClr val="47DF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</a:t>
            </a: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Intelligence + Speed + Simplicity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32FC8-2E01-1E09-8996-90B62AA8ACBA}"/>
              </a:ext>
            </a:extLst>
          </p:cNvPr>
          <p:cNvSpPr txBox="1"/>
          <p:nvPr/>
        </p:nvSpPr>
        <p:spPr>
          <a:xfrm>
            <a:off x="4265036" y="2047956"/>
            <a:ext cx="2210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Subtitle</a:t>
            </a:r>
          </a:p>
          <a:p>
            <a:pPr>
              <a:buClr>
                <a:srgbClr val="47DF94"/>
              </a:buClr>
            </a:pPr>
            <a:r>
              <a:rPr lang="en-US" sz="2000" b="1">
                <a:solidFill>
                  <a:srgbClr val="47DF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 Regular</a:t>
            </a:r>
          </a:p>
          <a:p>
            <a:pPr>
              <a:buClr>
                <a:srgbClr val="47DF94"/>
              </a:buClr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24pt – 36pt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22DE8D-9D9C-238D-2AE9-D7AF1B6B49DC}"/>
              </a:ext>
            </a:extLst>
          </p:cNvPr>
          <p:cNvSpPr txBox="1"/>
          <p:nvPr/>
        </p:nvSpPr>
        <p:spPr>
          <a:xfrm>
            <a:off x="4265036" y="3512681"/>
            <a:ext cx="2210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Copy</a:t>
            </a:r>
          </a:p>
          <a:p>
            <a:pPr>
              <a:buClr>
                <a:srgbClr val="47DF94"/>
              </a:buClr>
            </a:pPr>
            <a:r>
              <a:rPr lang="en-US" sz="2000" b="1">
                <a:solidFill>
                  <a:srgbClr val="47DF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 Italic</a:t>
            </a:r>
          </a:p>
          <a:p>
            <a:pPr>
              <a:buClr>
                <a:srgbClr val="47DF94"/>
              </a:buClr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10pt – 14pt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3828E-324D-F8D5-ECD1-1663DF087018}"/>
              </a:ext>
            </a:extLst>
          </p:cNvPr>
          <p:cNvSpPr txBox="1"/>
          <p:nvPr/>
        </p:nvSpPr>
        <p:spPr>
          <a:xfrm>
            <a:off x="6481411" y="1996882"/>
            <a:ext cx="5071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testing and compliance perform at the speed of agile using intelligent automation.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622D59-0850-D9A1-D742-8EFBB984C74F}"/>
              </a:ext>
            </a:extLst>
          </p:cNvPr>
          <p:cNvSpPr txBox="1"/>
          <p:nvPr/>
        </p:nvSpPr>
        <p:spPr>
          <a:xfrm>
            <a:off x="6452399" y="3789552"/>
            <a:ext cx="510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testing and compliance perform at the speed of agile using intelligent automation.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0A1598-313F-A475-BE31-038491E584AC}"/>
              </a:ext>
            </a:extLst>
          </p:cNvPr>
          <p:cNvSpPr txBox="1"/>
          <p:nvPr/>
        </p:nvSpPr>
        <p:spPr>
          <a:xfrm>
            <a:off x="4265036" y="4977405"/>
            <a:ext cx="2210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Highlighter</a:t>
            </a:r>
          </a:p>
          <a:p>
            <a:pPr>
              <a:buClr>
                <a:srgbClr val="47DF94"/>
              </a:buClr>
            </a:pPr>
            <a:r>
              <a:rPr lang="en-US" sz="2000" b="1">
                <a:solidFill>
                  <a:srgbClr val="47DF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 Italic</a:t>
            </a:r>
          </a:p>
          <a:p>
            <a:pPr>
              <a:buClr>
                <a:srgbClr val="47DF94"/>
              </a:buClr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14pt – 18pt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8E381E-2C1F-A32C-DD51-67E097AFCC81}"/>
              </a:ext>
            </a:extLst>
          </p:cNvPr>
          <p:cNvSpPr txBox="1"/>
          <p:nvPr/>
        </p:nvSpPr>
        <p:spPr>
          <a:xfrm>
            <a:off x="6481411" y="5196249"/>
            <a:ext cx="510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i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testing and compliance perform at the speed of agile using intelligent automation. </a:t>
            </a:r>
          </a:p>
        </p:txBody>
      </p:sp>
    </p:spTree>
    <p:extLst>
      <p:ext uri="{BB962C8B-B14F-4D97-AF65-F5344CB8AC3E}">
        <p14:creationId xmlns:p14="http://schemas.microsoft.com/office/powerpoint/2010/main" val="31564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8C2FC-9155-2C46-7BA1-96F9B1AAB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F6ACE8-650B-A7DC-803B-212102B225DA}"/>
              </a:ext>
            </a:extLst>
          </p:cNvPr>
          <p:cNvSpPr/>
          <p:nvPr/>
        </p:nvSpPr>
        <p:spPr>
          <a:xfrm flipH="1">
            <a:off x="1" y="-2158"/>
            <a:ext cx="3769025" cy="6951597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466FB-5A92-8A3E-0A3A-12B3CE749182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1F8A79-88BF-0D09-D639-8AA053CEC15B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160DE2E-EC7E-A254-7AC5-AAA29E7910EF}"/>
              </a:ext>
            </a:extLst>
          </p:cNvPr>
          <p:cNvSpPr txBox="1"/>
          <p:nvPr/>
        </p:nvSpPr>
        <p:spPr>
          <a:xfrm>
            <a:off x="346241" y="524683"/>
            <a:ext cx="291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Color </a:t>
            </a:r>
            <a:r>
              <a:rPr lang="en-US" sz="2800" b="1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Palette </a:t>
            </a:r>
            <a:endParaRPr lang="en-IN" sz="28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09AB4-75FB-318A-D9E5-7E20BBE5138A}"/>
              </a:ext>
            </a:extLst>
          </p:cNvPr>
          <p:cNvSpPr txBox="1"/>
          <p:nvPr/>
        </p:nvSpPr>
        <p:spPr>
          <a:xfrm>
            <a:off x="346241" y="1198302"/>
            <a:ext cx="331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these thoughtfully and never alter brand-approved shades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A9950F-6CC4-02B0-9E7D-453548E1A0CC}"/>
              </a:ext>
            </a:extLst>
          </p:cNvPr>
          <p:cNvSpPr txBox="1"/>
          <p:nvPr/>
        </p:nvSpPr>
        <p:spPr>
          <a:xfrm>
            <a:off x="4232443" y="327060"/>
            <a:ext cx="331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Colors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C658D-C1AC-662A-036B-C5C52C9E74AB}"/>
              </a:ext>
            </a:extLst>
          </p:cNvPr>
          <p:cNvSpPr txBox="1"/>
          <p:nvPr/>
        </p:nvSpPr>
        <p:spPr>
          <a:xfrm>
            <a:off x="4288809" y="3448413"/>
            <a:ext cx="331135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47DF94"/>
              </a:buClr>
            </a:pPr>
            <a:r>
              <a:rPr lang="en-US" b="1">
                <a:latin typeface="Calibri"/>
                <a:ea typeface="Calibri"/>
                <a:cs typeface="Calibri"/>
              </a:rPr>
              <a:t>Secondary Colors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16D2F93-0EC8-B2EE-6121-031514DC1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8146" y="856455"/>
            <a:ext cx="1951129" cy="1783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AB0570-62B8-4D28-2580-73C7F6986211}"/>
              </a:ext>
            </a:extLst>
          </p:cNvPr>
          <p:cNvSpPr txBox="1"/>
          <p:nvPr/>
        </p:nvSpPr>
        <p:spPr>
          <a:xfrm>
            <a:off x="4240414" y="2751276"/>
            <a:ext cx="2052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CMYK : 60 : 0 : 61 :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A101E-10DD-5535-038E-E3A275A726EF}"/>
              </a:ext>
            </a:extLst>
          </p:cNvPr>
          <p:cNvSpPr txBox="1"/>
          <p:nvPr/>
        </p:nvSpPr>
        <p:spPr>
          <a:xfrm>
            <a:off x="4240414" y="2989775"/>
            <a:ext cx="195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RGB : 70: 223 : 147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61822C5-2CD7-2984-38AA-7235EE59E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2916" y="846437"/>
            <a:ext cx="1962087" cy="179356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9387F4B-4EAE-984F-C98C-86AFEC6DA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4312" y="856455"/>
            <a:ext cx="1962086" cy="179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E4C5AC5-0D89-EA64-CD6C-4ECC70FC92C4}"/>
              </a:ext>
            </a:extLst>
          </p:cNvPr>
          <p:cNvSpPr txBox="1"/>
          <p:nvPr/>
        </p:nvSpPr>
        <p:spPr>
          <a:xfrm>
            <a:off x="6696214" y="2751276"/>
            <a:ext cx="2052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CMYK : 24 : 0 : 88 :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2C8A01-F9A9-268C-DC46-725F6DECD844}"/>
              </a:ext>
            </a:extLst>
          </p:cNvPr>
          <p:cNvSpPr txBox="1"/>
          <p:nvPr/>
        </p:nvSpPr>
        <p:spPr>
          <a:xfrm>
            <a:off x="6696214" y="2989775"/>
            <a:ext cx="195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RGB : 207: 242 : 66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2E2A06-3935-3FF2-DCC7-425C4938EA70}"/>
              </a:ext>
            </a:extLst>
          </p:cNvPr>
          <p:cNvSpPr txBox="1"/>
          <p:nvPr/>
        </p:nvSpPr>
        <p:spPr>
          <a:xfrm>
            <a:off x="9193669" y="2751276"/>
            <a:ext cx="2052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CMYK : 100 : 100 : 24 : 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E6CBE4-98B9-18D6-E4CC-48A75E04D67E}"/>
              </a:ext>
            </a:extLst>
          </p:cNvPr>
          <p:cNvSpPr txBox="1"/>
          <p:nvPr/>
        </p:nvSpPr>
        <p:spPr>
          <a:xfrm>
            <a:off x="9193669" y="2989775"/>
            <a:ext cx="195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RGB : 8 : 0 : 86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17176FC7-EB04-65EA-CE5E-3E3BEF8B66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08146" y="3988358"/>
            <a:ext cx="1951129" cy="179551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3D5B9BE-E6F7-F346-D998-C9717C4B09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98395" y="3983214"/>
            <a:ext cx="1951128" cy="179551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46B4299-DA25-C307-34CF-8272ABC81C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86996" y="3983213"/>
            <a:ext cx="1956718" cy="180066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426D3E0-DBB6-9755-DC73-82EE87DD91ED}"/>
              </a:ext>
            </a:extLst>
          </p:cNvPr>
          <p:cNvSpPr txBox="1"/>
          <p:nvPr/>
        </p:nvSpPr>
        <p:spPr>
          <a:xfrm>
            <a:off x="4240414" y="5888414"/>
            <a:ext cx="2052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CMYK : 21 : 4 : 7 : 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105780-7BA1-2A4D-048C-8FFEFE405EC0}"/>
              </a:ext>
            </a:extLst>
          </p:cNvPr>
          <p:cNvSpPr txBox="1"/>
          <p:nvPr/>
        </p:nvSpPr>
        <p:spPr>
          <a:xfrm>
            <a:off x="4240414" y="6136538"/>
            <a:ext cx="195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RGB : 197: 222 : 230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AF54F1-E0E9-15B0-C87A-6E3A1F66007D}"/>
              </a:ext>
            </a:extLst>
          </p:cNvPr>
          <p:cNvSpPr txBox="1"/>
          <p:nvPr/>
        </p:nvSpPr>
        <p:spPr>
          <a:xfrm>
            <a:off x="6696214" y="5888414"/>
            <a:ext cx="2052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CMYK : 5 : 0 : 4 : 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73991-64F3-114A-005E-B4D764296172}"/>
              </a:ext>
            </a:extLst>
          </p:cNvPr>
          <p:cNvSpPr txBox="1"/>
          <p:nvPr/>
        </p:nvSpPr>
        <p:spPr>
          <a:xfrm>
            <a:off x="6696214" y="6136538"/>
            <a:ext cx="195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RGB : 240: 252 : 246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9F3A32-4E94-E047-F6ED-6CEDBFFA41EA}"/>
              </a:ext>
            </a:extLst>
          </p:cNvPr>
          <p:cNvSpPr txBox="1"/>
          <p:nvPr/>
        </p:nvSpPr>
        <p:spPr>
          <a:xfrm>
            <a:off x="9193669" y="5888414"/>
            <a:ext cx="2052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CMYK : 95 : 93 : 46 : 60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F10AA2-9D7E-2E16-AA2F-E401D7FD8F72}"/>
              </a:ext>
            </a:extLst>
          </p:cNvPr>
          <p:cNvSpPr txBox="1"/>
          <p:nvPr/>
        </p:nvSpPr>
        <p:spPr>
          <a:xfrm>
            <a:off x="9193669" y="6136538"/>
            <a:ext cx="195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RGB : 19: 15 : 51</a:t>
            </a:r>
          </a:p>
        </p:txBody>
      </p:sp>
      <p:pic>
        <p:nvPicPr>
          <p:cNvPr id="44" name="Picture 43" descr="A blue and green logo&#10;&#10;AI-generated content may be incorrect.">
            <a:extLst>
              <a:ext uri="{FF2B5EF4-FFF2-40B4-BE49-F238E27FC236}">
                <a16:creationId xmlns:a16="http://schemas.microsoft.com/office/drawing/2014/main" id="{6C8B7C5F-8211-8597-4963-B36053375D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30" y="156296"/>
            <a:ext cx="467016" cy="544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7D107-2C4B-0D1D-7FC3-06EBC10A2EFD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0119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99C25-5669-ECB4-2574-12480E71C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D9460F-C922-279A-95C3-343FDEF3725F}"/>
              </a:ext>
            </a:extLst>
          </p:cNvPr>
          <p:cNvSpPr/>
          <p:nvPr/>
        </p:nvSpPr>
        <p:spPr>
          <a:xfrm>
            <a:off x="3776133" y="0"/>
            <a:ext cx="8415867" cy="6858000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8C1591-96FE-E938-86D7-146F3C21D4C8}"/>
              </a:ext>
            </a:extLst>
          </p:cNvPr>
          <p:cNvGrpSpPr/>
          <p:nvPr/>
        </p:nvGrpSpPr>
        <p:grpSpPr>
          <a:xfrm>
            <a:off x="8436357" y="2014721"/>
            <a:ext cx="2201333" cy="3345376"/>
            <a:chOff x="5277342" y="2295593"/>
            <a:chExt cx="2201333" cy="3345376"/>
          </a:xfrm>
          <a:gradFill>
            <a:gsLst>
              <a:gs pos="0">
                <a:srgbClr val="46DF93"/>
              </a:gs>
              <a:gs pos="50000">
                <a:srgbClr val="8AE86A"/>
              </a:gs>
              <a:gs pos="100000">
                <a:srgbClr val="CFF242"/>
              </a:gs>
            </a:gsLst>
            <a:lin ang="256563" scaled="1"/>
          </a:gra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36793A9-2C3C-F3E0-6F37-A7635B023919}"/>
                </a:ext>
              </a:extLst>
            </p:cNvPr>
            <p:cNvSpPr/>
            <p:nvPr/>
          </p:nvSpPr>
          <p:spPr>
            <a:xfrm>
              <a:off x="5277342" y="2295593"/>
              <a:ext cx="2201333" cy="62513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00EEF51-C5A3-C623-906B-7AF22CF2EB3B}"/>
                </a:ext>
              </a:extLst>
            </p:cNvPr>
            <p:cNvSpPr/>
            <p:nvPr/>
          </p:nvSpPr>
          <p:spPr>
            <a:xfrm>
              <a:off x="5277342" y="3202341"/>
              <a:ext cx="2201333" cy="62513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520E25-3725-3358-CA17-72F60E6BD303}"/>
                </a:ext>
              </a:extLst>
            </p:cNvPr>
            <p:cNvSpPr/>
            <p:nvPr/>
          </p:nvSpPr>
          <p:spPr>
            <a:xfrm>
              <a:off x="5277342" y="4109089"/>
              <a:ext cx="2201333" cy="62513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E71804-B2CC-10CF-D5AA-4BB9024A065F}"/>
                </a:ext>
              </a:extLst>
            </p:cNvPr>
            <p:cNvSpPr/>
            <p:nvPr/>
          </p:nvSpPr>
          <p:spPr>
            <a:xfrm>
              <a:off x="5277342" y="5015837"/>
              <a:ext cx="2201333" cy="62513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00B154-AC1A-6217-9AA1-E63EE030D1CC}"/>
              </a:ext>
            </a:extLst>
          </p:cNvPr>
          <p:cNvGrpSpPr/>
          <p:nvPr/>
        </p:nvGrpSpPr>
        <p:grpSpPr>
          <a:xfrm>
            <a:off x="5378942" y="2014721"/>
            <a:ext cx="2201333" cy="3345376"/>
            <a:chOff x="5277342" y="2295593"/>
            <a:chExt cx="2201333" cy="3345376"/>
          </a:xfrm>
          <a:gradFill>
            <a:gsLst>
              <a:gs pos="0">
                <a:srgbClr val="46DF93"/>
              </a:gs>
              <a:gs pos="50000">
                <a:srgbClr val="8AE86A"/>
              </a:gs>
              <a:gs pos="100000">
                <a:srgbClr val="CFF242"/>
              </a:gs>
            </a:gsLst>
            <a:lin ang="256563" scaled="1"/>
          </a:gra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373DE8-EEC6-BD36-88DC-F1E95CF152BF}"/>
                </a:ext>
              </a:extLst>
            </p:cNvPr>
            <p:cNvSpPr/>
            <p:nvPr/>
          </p:nvSpPr>
          <p:spPr>
            <a:xfrm>
              <a:off x="5277342" y="2295593"/>
              <a:ext cx="2201333" cy="62513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B85A49D-3DC3-7BEA-DDF6-07610AECB75C}"/>
                </a:ext>
              </a:extLst>
            </p:cNvPr>
            <p:cNvSpPr/>
            <p:nvPr/>
          </p:nvSpPr>
          <p:spPr>
            <a:xfrm>
              <a:off x="5277342" y="3202341"/>
              <a:ext cx="2201333" cy="62513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E936C3E-B913-16B8-2435-8DCDCE9E2BD9}"/>
                </a:ext>
              </a:extLst>
            </p:cNvPr>
            <p:cNvSpPr/>
            <p:nvPr/>
          </p:nvSpPr>
          <p:spPr>
            <a:xfrm>
              <a:off x="5277342" y="4109089"/>
              <a:ext cx="2201333" cy="62513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BAE1E23-D306-A4D3-ACD1-5F2AFC4CD274}"/>
                </a:ext>
              </a:extLst>
            </p:cNvPr>
            <p:cNvSpPr/>
            <p:nvPr/>
          </p:nvSpPr>
          <p:spPr>
            <a:xfrm>
              <a:off x="5277342" y="5015837"/>
              <a:ext cx="2201333" cy="62513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/>
            </a:p>
          </p:txBody>
        </p:sp>
      </p:grpSp>
      <p:pic>
        <p:nvPicPr>
          <p:cNvPr id="7" name="Picture 6" descr="A white and green logo&#10;&#10;AI-generated content may be incorrect.">
            <a:extLst>
              <a:ext uri="{FF2B5EF4-FFF2-40B4-BE49-F238E27FC236}">
                <a16:creationId xmlns:a16="http://schemas.microsoft.com/office/drawing/2014/main" id="{139EB7F8-3C05-FA77-4ED5-387692521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B4650A-4349-37E3-88EC-6A68A4850F12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4E4DC1-DB5A-EEA3-B186-7E4502907768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F22953-3F39-C2B7-89E9-AED212C03325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4FEB6F-2255-1431-E868-828E6D3C6009}"/>
              </a:ext>
            </a:extLst>
          </p:cNvPr>
          <p:cNvSpPr txBox="1"/>
          <p:nvPr/>
        </p:nvSpPr>
        <p:spPr>
          <a:xfrm>
            <a:off x="6235174" y="391352"/>
            <a:ext cx="358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7DF94"/>
              </a:buClr>
            </a:pPr>
            <a:r>
              <a:rPr lang="en-US" sz="2800" b="1" err="1">
                <a:solidFill>
                  <a:srgbClr val="47DF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2800" b="1">
                <a:solidFill>
                  <a:srgbClr val="47DF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person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BB572A-B62A-36A4-2ABA-85474D8B5C40}"/>
              </a:ext>
            </a:extLst>
          </p:cNvPr>
          <p:cNvSpPr txBox="1"/>
          <p:nvPr/>
        </p:nvSpPr>
        <p:spPr>
          <a:xfrm>
            <a:off x="5134016" y="1109057"/>
            <a:ext cx="5784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7DF94"/>
              </a:buClr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a person, how’d you describe it.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B4984-4A3D-BA88-BCA9-556A2CD6153E}"/>
              </a:ext>
            </a:extLst>
          </p:cNvPr>
          <p:cNvSpPr txBox="1"/>
          <p:nvPr/>
        </p:nvSpPr>
        <p:spPr>
          <a:xfrm>
            <a:off x="5575161" y="1683071"/>
            <a:ext cx="1794933" cy="36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  <a:buClr>
                <a:srgbClr val="47DF94"/>
              </a:buClr>
            </a:pPr>
            <a:r>
              <a:rPr lang="en-US" sz="2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Purposeful</a:t>
            </a:r>
          </a:p>
          <a:p>
            <a:pPr algn="ctr">
              <a:lnSpc>
                <a:spcPct val="250000"/>
              </a:lnSpc>
              <a:buClr>
                <a:srgbClr val="47DF94"/>
              </a:buClr>
            </a:pPr>
            <a:r>
              <a:rPr lang="en-US" sz="2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Empowering</a:t>
            </a:r>
          </a:p>
          <a:p>
            <a:pPr algn="ctr">
              <a:lnSpc>
                <a:spcPct val="250000"/>
              </a:lnSpc>
              <a:buClr>
                <a:srgbClr val="47DF94"/>
              </a:buClr>
            </a:pPr>
            <a:r>
              <a:rPr lang="en-US" sz="2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Reliable</a:t>
            </a:r>
          </a:p>
          <a:p>
            <a:pPr algn="ctr">
              <a:lnSpc>
                <a:spcPct val="250000"/>
              </a:lnSpc>
              <a:buClr>
                <a:srgbClr val="47DF94"/>
              </a:buClr>
            </a:pPr>
            <a:r>
              <a:rPr lang="en-US" sz="2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Resilient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5B405-06E9-5D34-13E8-9A07FE721A0D}"/>
              </a:ext>
            </a:extLst>
          </p:cNvPr>
          <p:cNvSpPr txBox="1"/>
          <p:nvPr/>
        </p:nvSpPr>
        <p:spPr>
          <a:xfrm>
            <a:off x="346241" y="514463"/>
            <a:ext cx="291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46DF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Verbal </a:t>
            </a:r>
            <a:r>
              <a:rPr lang="en-US" sz="2800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Identity</a:t>
            </a:r>
            <a:endParaRPr lang="en-IN" sz="2800" b="1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747C46-6833-D5A8-4708-A6501CD6D3AE}"/>
              </a:ext>
            </a:extLst>
          </p:cNvPr>
          <p:cNvSpPr txBox="1"/>
          <p:nvPr/>
        </p:nvSpPr>
        <p:spPr>
          <a:xfrm>
            <a:off x="8614056" y="1684603"/>
            <a:ext cx="1884710" cy="36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250000"/>
              </a:lnSpc>
              <a:buClr>
                <a:srgbClr val="47DF94"/>
              </a:buCl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="0">
                <a:solidFill>
                  <a:srgbClr val="130F33"/>
                </a:solidFill>
              </a:rPr>
              <a:t>Agile</a:t>
            </a:r>
          </a:p>
          <a:p>
            <a:pPr algn="ctr"/>
            <a:r>
              <a:rPr lang="en-US" b="0">
                <a:solidFill>
                  <a:srgbClr val="130F33"/>
                </a:solidFill>
              </a:rPr>
              <a:t>Intelligent</a:t>
            </a:r>
          </a:p>
          <a:p>
            <a:pPr algn="ctr"/>
            <a:r>
              <a:rPr lang="en-US" b="0">
                <a:solidFill>
                  <a:srgbClr val="130F33"/>
                </a:solidFill>
              </a:rPr>
              <a:t>Adaptable</a:t>
            </a:r>
          </a:p>
          <a:p>
            <a:pPr algn="ctr"/>
            <a:r>
              <a:rPr lang="en-US" b="0">
                <a:solidFill>
                  <a:srgbClr val="130F33"/>
                </a:solidFill>
              </a:rPr>
              <a:t>Flexible</a:t>
            </a:r>
          </a:p>
        </p:txBody>
      </p:sp>
    </p:spTree>
    <p:extLst>
      <p:ext uri="{BB962C8B-B14F-4D97-AF65-F5344CB8AC3E}">
        <p14:creationId xmlns:p14="http://schemas.microsoft.com/office/powerpoint/2010/main" val="373142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79D7A-5AD7-6DD3-79B7-C34BA67DE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0564FE-2E41-625F-B7F6-C478344D6757}"/>
              </a:ext>
            </a:extLst>
          </p:cNvPr>
          <p:cNvSpPr/>
          <p:nvPr/>
        </p:nvSpPr>
        <p:spPr>
          <a:xfrm>
            <a:off x="-67733" y="-135466"/>
            <a:ext cx="12268200" cy="7075282"/>
          </a:xfrm>
          <a:prstGeom prst="rect">
            <a:avLst/>
          </a:prstGeom>
          <a:solidFill>
            <a:srgbClr val="130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Mission </a:t>
            </a:r>
          </a:p>
          <a:p>
            <a:pPr algn="ctr"/>
            <a:endParaRPr lang="en-IN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972179-725E-5F9B-80E3-23E1365E9215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05FCBC-2A1F-02A8-D13E-A2E7D289099B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10F8225-2E08-F77C-712F-9FA7BB1C6193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16FAC-7D9E-79BB-271D-1DD134AE7E18}"/>
              </a:ext>
            </a:extLst>
          </p:cNvPr>
          <p:cNvSpPr txBox="1"/>
          <p:nvPr/>
        </p:nvSpPr>
        <p:spPr>
          <a:xfrm>
            <a:off x="4375829" y="377629"/>
            <a:ext cx="338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Tone </a:t>
            </a:r>
            <a:r>
              <a:rPr lang="en-US" sz="2800" b="1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Voice</a:t>
            </a:r>
            <a:endParaRPr lang="en-IN" sz="28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E19099-A8D4-CEAB-48C3-E9491483150C}"/>
              </a:ext>
            </a:extLst>
          </p:cNvPr>
          <p:cNvSpPr/>
          <p:nvPr/>
        </p:nvSpPr>
        <p:spPr>
          <a:xfrm>
            <a:off x="1333500" y="1348006"/>
            <a:ext cx="9525000" cy="2834028"/>
          </a:xfrm>
          <a:prstGeom prst="roundRect">
            <a:avLst>
              <a:gd name="adj" fmla="val 9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CD900D-4CE5-28D4-B9AA-3400B880AE32}"/>
              </a:ext>
            </a:extLst>
          </p:cNvPr>
          <p:cNvSpPr txBox="1"/>
          <p:nvPr/>
        </p:nvSpPr>
        <p:spPr>
          <a:xfrm>
            <a:off x="1725069" y="2150709"/>
            <a:ext cx="8883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Tone of voice is intended towards lending meaning and credibility to all that we put forth. There should be a right balance between purpose, knowledge, insight-sharing, and opinions in a truly engaging way that resonates well with our large audience.</a:t>
            </a:r>
          </a:p>
          <a:p>
            <a:endParaRPr lang="en-US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Keeping our brand attributes in mind, we strive to be storytellers. We aim to engage and connect in a meaningful way. We are impactful, memorable, and most importantly relevant.	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A8763A-6D62-BA5B-3AE1-B8843311DA8B}"/>
              </a:ext>
            </a:extLst>
          </p:cNvPr>
          <p:cNvSpPr txBox="1"/>
          <p:nvPr/>
        </p:nvSpPr>
        <p:spPr>
          <a:xfrm>
            <a:off x="1733536" y="1542911"/>
            <a:ext cx="111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2800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pic>
        <p:nvPicPr>
          <p:cNvPr id="33" name="Picture 32" descr="A white and green logo&#10;&#10;AI-generated content may be incorrect.">
            <a:extLst>
              <a:ext uri="{FF2B5EF4-FFF2-40B4-BE49-F238E27FC236}">
                <a16:creationId xmlns:a16="http://schemas.microsoft.com/office/drawing/2014/main" id="{94E9079F-B004-CD1B-81ED-9E924D30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0F6D2B-968E-18AA-9FC4-FE390F1A1484}"/>
              </a:ext>
            </a:extLst>
          </p:cNvPr>
          <p:cNvSpPr/>
          <p:nvPr/>
        </p:nvSpPr>
        <p:spPr>
          <a:xfrm>
            <a:off x="2171251" y="4576373"/>
            <a:ext cx="1630376" cy="7215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6DF93"/>
              </a:gs>
              <a:gs pos="50000">
                <a:srgbClr val="8AE86A"/>
              </a:gs>
              <a:gs pos="100000">
                <a:srgbClr val="CFF242"/>
              </a:gs>
            </a:gsLst>
            <a:lin ang="256563" scaled="1"/>
          </a:gradFill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FDFED-A845-920E-467F-2EEF622A1D08}"/>
              </a:ext>
            </a:extLst>
          </p:cNvPr>
          <p:cNvSpPr/>
          <p:nvPr/>
        </p:nvSpPr>
        <p:spPr>
          <a:xfrm>
            <a:off x="5366272" y="4576373"/>
            <a:ext cx="1630376" cy="7215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6DF93"/>
              </a:gs>
              <a:gs pos="50000">
                <a:srgbClr val="8AE86A"/>
              </a:gs>
              <a:gs pos="100000">
                <a:srgbClr val="CFF242"/>
              </a:gs>
            </a:gsLst>
            <a:lin ang="256563" scaled="1"/>
          </a:gradFill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EC4726-B7E8-3EF8-4DDF-0A8B20585F7C}"/>
              </a:ext>
            </a:extLst>
          </p:cNvPr>
          <p:cNvSpPr/>
          <p:nvPr/>
        </p:nvSpPr>
        <p:spPr>
          <a:xfrm>
            <a:off x="8561294" y="4576373"/>
            <a:ext cx="1630376" cy="7215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6DF93"/>
              </a:gs>
              <a:gs pos="50000">
                <a:srgbClr val="8AE86A"/>
              </a:gs>
              <a:gs pos="100000">
                <a:srgbClr val="CFF242"/>
              </a:gs>
            </a:gsLst>
            <a:lin ang="256563" scaled="1"/>
          </a:gradFill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B0ACC3-1579-5AA0-06BF-B707A5763877}"/>
              </a:ext>
            </a:extLst>
          </p:cNvPr>
          <p:cNvSpPr/>
          <p:nvPr/>
        </p:nvSpPr>
        <p:spPr>
          <a:xfrm>
            <a:off x="7001019" y="5409177"/>
            <a:ext cx="1630376" cy="7215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6DF93"/>
              </a:gs>
              <a:gs pos="50000">
                <a:srgbClr val="8AE86A"/>
              </a:gs>
              <a:gs pos="100000">
                <a:srgbClr val="CFF242"/>
              </a:gs>
            </a:gsLst>
            <a:lin ang="256563" scaled="1"/>
          </a:gradFill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C29964-4A10-631B-1729-CF4E7DD2D698}"/>
              </a:ext>
            </a:extLst>
          </p:cNvPr>
          <p:cNvSpPr/>
          <p:nvPr/>
        </p:nvSpPr>
        <p:spPr>
          <a:xfrm>
            <a:off x="3801627" y="5409177"/>
            <a:ext cx="1630376" cy="7215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6DF93"/>
              </a:gs>
              <a:gs pos="50000">
                <a:srgbClr val="8AE86A"/>
              </a:gs>
              <a:gs pos="100000">
                <a:srgbClr val="CFF242"/>
              </a:gs>
            </a:gsLst>
            <a:lin ang="256563" scaled="1"/>
          </a:gradFill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06165-2A0C-A182-5D84-B6522B13EBF0}"/>
              </a:ext>
            </a:extLst>
          </p:cNvPr>
          <p:cNvSpPr txBox="1"/>
          <p:nvPr/>
        </p:nvSpPr>
        <p:spPr>
          <a:xfrm>
            <a:off x="2414503" y="4752473"/>
            <a:ext cx="114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64246-1DF8-DBE4-9591-276AEB4A8DF7}"/>
              </a:ext>
            </a:extLst>
          </p:cNvPr>
          <p:cNvSpPr txBox="1"/>
          <p:nvPr/>
        </p:nvSpPr>
        <p:spPr>
          <a:xfrm>
            <a:off x="4044879" y="5585277"/>
            <a:ext cx="114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99546-D253-8349-E81E-0843C5368FF3}"/>
              </a:ext>
            </a:extLst>
          </p:cNvPr>
          <p:cNvSpPr txBox="1"/>
          <p:nvPr/>
        </p:nvSpPr>
        <p:spPr>
          <a:xfrm>
            <a:off x="7244271" y="5585277"/>
            <a:ext cx="114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Simplified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18F4F-1337-8198-8DED-554C872396FC}"/>
              </a:ext>
            </a:extLst>
          </p:cNvPr>
          <p:cNvSpPr txBox="1"/>
          <p:nvPr/>
        </p:nvSpPr>
        <p:spPr>
          <a:xfrm>
            <a:off x="5616692" y="4752473"/>
            <a:ext cx="114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Credible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CD4452-5537-FE06-F20E-1FDEB5A0D2B3}"/>
              </a:ext>
            </a:extLst>
          </p:cNvPr>
          <p:cNvSpPr txBox="1"/>
          <p:nvPr/>
        </p:nvSpPr>
        <p:spPr>
          <a:xfrm>
            <a:off x="8662367" y="4752473"/>
            <a:ext cx="145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Informative   </a:t>
            </a:r>
          </a:p>
        </p:txBody>
      </p:sp>
    </p:spTree>
    <p:extLst>
      <p:ext uri="{BB962C8B-B14F-4D97-AF65-F5344CB8AC3E}">
        <p14:creationId xmlns:p14="http://schemas.microsoft.com/office/powerpoint/2010/main" val="108351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F05C1-E97F-0E1D-C802-EF6D50B26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66FEE1-E9C5-CE0B-5CEB-D36EC9479E28}"/>
              </a:ext>
            </a:extLst>
          </p:cNvPr>
          <p:cNvSpPr/>
          <p:nvPr/>
        </p:nvSpPr>
        <p:spPr>
          <a:xfrm>
            <a:off x="3776133" y="0"/>
            <a:ext cx="8415867" cy="6858000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DF029-CBE0-C713-D186-3B486F5CEB5F}"/>
              </a:ext>
            </a:extLst>
          </p:cNvPr>
          <p:cNvSpPr txBox="1"/>
          <p:nvPr/>
        </p:nvSpPr>
        <p:spPr>
          <a:xfrm>
            <a:off x="391974" y="1102885"/>
            <a:ext cx="318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referring to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context of the reference determines the correct articulation.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89ED8-434C-C055-B3F3-A8ADF34015FE}"/>
              </a:ext>
            </a:extLst>
          </p:cNvPr>
          <p:cNvSpPr txBox="1"/>
          <p:nvPr/>
        </p:nvSpPr>
        <p:spPr>
          <a:xfrm>
            <a:off x="7299386" y="2285717"/>
            <a:ext cx="147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n-US" b="1">
                <a:solidFill>
                  <a:srgbClr val="46DF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b="1">
              <a:solidFill>
                <a:srgbClr val="46DF9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F4813B-6AEE-217A-CF92-A95D4DD74515}"/>
              </a:ext>
            </a:extLst>
          </p:cNvPr>
          <p:cNvSpPr txBox="1"/>
          <p:nvPr/>
        </p:nvSpPr>
        <p:spPr>
          <a:xfrm>
            <a:off x="4692074" y="3647680"/>
            <a:ext cx="5267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Merge your logo into the </a:t>
            </a:r>
            <a:r>
              <a:rPr lang="en-IN" sz="1800" b="0" i="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Qyrus</a:t>
            </a:r>
            <a:r>
              <a:rPr lang="en-IN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logo</a:t>
            </a:r>
            <a:r>
              <a:rPr lang="en-IN" sz="1800" b="0" i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</a:p>
          <a:p>
            <a:endParaRPr lang="en-IN">
              <a:solidFill>
                <a:schemeClr val="bg1"/>
              </a:solidFill>
              <a:latin typeface="WordVisiCarriageReturn_MSFontService"/>
            </a:endParaRPr>
          </a:p>
          <a:p>
            <a:r>
              <a:rPr lang="en-IN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Use </a:t>
            </a:r>
            <a:r>
              <a:rPr lang="en-IN" sz="1800" b="0" i="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Qyrus</a:t>
            </a:r>
            <a:r>
              <a:rPr lang="en-IN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logos in your product branding</a:t>
            </a:r>
            <a:r>
              <a:rPr lang="en-IN" sz="1800" b="0" i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</a:p>
          <a:p>
            <a:br>
              <a:rPr lang="en-IN" sz="1800" b="0" i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en-IN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Modify </a:t>
            </a:r>
            <a:r>
              <a:rPr lang="en-IN" sz="1800" b="0" i="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Qyrus</a:t>
            </a:r>
            <a:r>
              <a:rPr lang="en-IN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logos or visual elements </a:t>
            </a:r>
            <a:endParaRPr lang="en-IN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8AF8CF-1DA6-4F9F-FA00-1FC0BB0ED223}"/>
              </a:ext>
            </a:extLst>
          </p:cNvPr>
          <p:cNvSpPr txBox="1"/>
          <p:nvPr/>
        </p:nvSpPr>
        <p:spPr>
          <a:xfrm>
            <a:off x="4692074" y="1547053"/>
            <a:ext cx="6825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Use your own logo clearly alongside the </a:t>
            </a:r>
            <a:r>
              <a:rPr lang="en-US" sz="1800" b="0" i="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Qyrus</a:t>
            </a:r>
            <a:r>
              <a:rPr lang="en-US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logo</a:t>
            </a:r>
          </a:p>
          <a:p>
            <a:r>
              <a:rPr lang="en-US" sz="1800" b="0" i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en-US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Maintain equal prominence and spacing</a:t>
            </a:r>
            <a:r>
              <a:rPr lang="en-US" sz="1800" b="0" i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</a:p>
          <a:p>
            <a:br>
              <a:rPr lang="en-US" sz="1800" b="0" i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en-US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Include a short clarifying line like “in partnership with </a:t>
            </a:r>
            <a:r>
              <a:rPr lang="en-US" sz="1800" b="0" i="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Qyrus</a:t>
            </a:r>
            <a:r>
              <a:rPr lang="en-US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” </a:t>
            </a: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CF9B9-559A-49D9-77E9-9BEF8A3F496F}"/>
              </a:ext>
            </a:extLst>
          </p:cNvPr>
          <p:cNvSpPr txBox="1"/>
          <p:nvPr/>
        </p:nvSpPr>
        <p:spPr>
          <a:xfrm>
            <a:off x="4176727" y="620841"/>
            <a:ext cx="662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creating materials with </a:t>
            </a:r>
            <a:r>
              <a:rPr lang="en-US" sz="2000" i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200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assets: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0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87EF4-CD87-012C-1B2A-D222A5A99222}"/>
              </a:ext>
            </a:extLst>
          </p:cNvPr>
          <p:cNvSpPr txBox="1"/>
          <p:nvPr/>
        </p:nvSpPr>
        <p:spPr>
          <a:xfrm>
            <a:off x="391975" y="505404"/>
            <a:ext cx="300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46DF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Co-Branding</a:t>
            </a:r>
            <a:r>
              <a:rPr lang="en-US" sz="28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en-US" sz="2800" b="1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white and green logo&#10;&#10;AI-generated content may be incorrect.">
            <a:extLst>
              <a:ext uri="{FF2B5EF4-FFF2-40B4-BE49-F238E27FC236}">
                <a16:creationId xmlns:a16="http://schemas.microsoft.com/office/drawing/2014/main" id="{632274A8-E6D2-D3C5-C29E-A3B99689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3B1D66-6ED6-FBAD-898D-0C5F46688EBF}"/>
              </a:ext>
            </a:extLst>
          </p:cNvPr>
          <p:cNvSpPr/>
          <p:nvPr/>
        </p:nvSpPr>
        <p:spPr>
          <a:xfrm>
            <a:off x="4258885" y="1514389"/>
            <a:ext cx="362902" cy="362902"/>
          </a:xfrm>
          <a:custGeom>
            <a:avLst/>
            <a:gdLst>
              <a:gd name="connsiteX0" fmla="*/ 362903 w 362902"/>
              <a:gd name="connsiteY0" fmla="*/ 181451 h 362902"/>
              <a:gd name="connsiteX1" fmla="*/ 181451 w 362902"/>
              <a:gd name="connsiteY1" fmla="*/ 362903 h 362902"/>
              <a:gd name="connsiteX2" fmla="*/ 0 w 362902"/>
              <a:gd name="connsiteY2" fmla="*/ 181451 h 362902"/>
              <a:gd name="connsiteX3" fmla="*/ 181451 w 362902"/>
              <a:gd name="connsiteY3" fmla="*/ 0 h 362902"/>
              <a:gd name="connsiteX4" fmla="*/ 362903 w 362902"/>
              <a:gd name="connsiteY4" fmla="*/ 181451 h 3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02" h="362902">
                <a:moveTo>
                  <a:pt x="362903" y="181451"/>
                </a:moveTo>
                <a:cubicBezTo>
                  <a:pt x="362903" y="281664"/>
                  <a:pt x="281664" y="362903"/>
                  <a:pt x="181451" y="362903"/>
                </a:cubicBezTo>
                <a:cubicBezTo>
                  <a:pt x="81238" y="362903"/>
                  <a:pt x="0" y="281664"/>
                  <a:pt x="0" y="181451"/>
                </a:cubicBezTo>
                <a:cubicBezTo>
                  <a:pt x="0" y="81238"/>
                  <a:pt x="81238" y="0"/>
                  <a:pt x="181451" y="0"/>
                </a:cubicBezTo>
                <a:cubicBezTo>
                  <a:pt x="281664" y="0"/>
                  <a:pt x="362903" y="81238"/>
                  <a:pt x="362903" y="181451"/>
                </a:cubicBezTo>
                <a:close/>
              </a:path>
            </a:pathLst>
          </a:custGeom>
          <a:solidFill>
            <a:srgbClr val="46DF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028C36-E42D-1B59-7544-F2F33470FE96}"/>
              </a:ext>
            </a:extLst>
          </p:cNvPr>
          <p:cNvSpPr/>
          <p:nvPr/>
        </p:nvSpPr>
        <p:spPr>
          <a:xfrm>
            <a:off x="4357373" y="1618211"/>
            <a:ext cx="166020" cy="155162"/>
          </a:xfrm>
          <a:custGeom>
            <a:avLst/>
            <a:gdLst>
              <a:gd name="connsiteX0" fmla="*/ 0 w 166020"/>
              <a:gd name="connsiteY0" fmla="*/ 106204 h 155162"/>
              <a:gd name="connsiteX1" fmla="*/ 49911 w 166020"/>
              <a:gd name="connsiteY1" fmla="*/ 155162 h 155162"/>
              <a:gd name="connsiteX2" fmla="*/ 166021 w 166020"/>
              <a:gd name="connsiteY2" fmla="*/ 0 h 15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020" h="155162">
                <a:moveTo>
                  <a:pt x="0" y="106204"/>
                </a:moveTo>
                <a:cubicBezTo>
                  <a:pt x="4572" y="106204"/>
                  <a:pt x="49911" y="155162"/>
                  <a:pt x="49911" y="155162"/>
                </a:cubicBezTo>
                <a:lnTo>
                  <a:pt x="166021" y="0"/>
                </a:lnTo>
              </a:path>
            </a:pathLst>
          </a:custGeom>
          <a:noFill/>
          <a:ln w="28575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DD9DBD0-F9DE-E7CB-78F3-DEC6AD0B39FE}"/>
              </a:ext>
            </a:extLst>
          </p:cNvPr>
          <p:cNvSpPr/>
          <p:nvPr/>
        </p:nvSpPr>
        <p:spPr>
          <a:xfrm>
            <a:off x="4258885" y="2066360"/>
            <a:ext cx="362902" cy="362902"/>
          </a:xfrm>
          <a:custGeom>
            <a:avLst/>
            <a:gdLst>
              <a:gd name="connsiteX0" fmla="*/ 362903 w 362902"/>
              <a:gd name="connsiteY0" fmla="*/ 181451 h 362902"/>
              <a:gd name="connsiteX1" fmla="*/ 181451 w 362902"/>
              <a:gd name="connsiteY1" fmla="*/ 362903 h 362902"/>
              <a:gd name="connsiteX2" fmla="*/ 0 w 362902"/>
              <a:gd name="connsiteY2" fmla="*/ 181451 h 362902"/>
              <a:gd name="connsiteX3" fmla="*/ 181451 w 362902"/>
              <a:gd name="connsiteY3" fmla="*/ 0 h 362902"/>
              <a:gd name="connsiteX4" fmla="*/ 362903 w 362902"/>
              <a:gd name="connsiteY4" fmla="*/ 181451 h 3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02" h="362902">
                <a:moveTo>
                  <a:pt x="362903" y="181451"/>
                </a:moveTo>
                <a:cubicBezTo>
                  <a:pt x="362903" y="281664"/>
                  <a:pt x="281664" y="362903"/>
                  <a:pt x="181451" y="362903"/>
                </a:cubicBezTo>
                <a:cubicBezTo>
                  <a:pt x="81238" y="362903"/>
                  <a:pt x="0" y="281664"/>
                  <a:pt x="0" y="181451"/>
                </a:cubicBezTo>
                <a:cubicBezTo>
                  <a:pt x="0" y="81238"/>
                  <a:pt x="81238" y="0"/>
                  <a:pt x="181451" y="0"/>
                </a:cubicBezTo>
                <a:cubicBezTo>
                  <a:pt x="281664" y="0"/>
                  <a:pt x="362903" y="81238"/>
                  <a:pt x="362903" y="181451"/>
                </a:cubicBezTo>
                <a:close/>
              </a:path>
            </a:pathLst>
          </a:custGeom>
          <a:solidFill>
            <a:srgbClr val="46DF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54EE17E-48F9-D0B1-33F4-E1237A1D1B84}"/>
              </a:ext>
            </a:extLst>
          </p:cNvPr>
          <p:cNvSpPr/>
          <p:nvPr/>
        </p:nvSpPr>
        <p:spPr>
          <a:xfrm>
            <a:off x="4357373" y="2170182"/>
            <a:ext cx="166020" cy="155162"/>
          </a:xfrm>
          <a:custGeom>
            <a:avLst/>
            <a:gdLst>
              <a:gd name="connsiteX0" fmla="*/ 0 w 166020"/>
              <a:gd name="connsiteY0" fmla="*/ 106204 h 155162"/>
              <a:gd name="connsiteX1" fmla="*/ 49911 w 166020"/>
              <a:gd name="connsiteY1" fmla="*/ 155162 h 155162"/>
              <a:gd name="connsiteX2" fmla="*/ 166021 w 166020"/>
              <a:gd name="connsiteY2" fmla="*/ 0 h 15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020" h="155162">
                <a:moveTo>
                  <a:pt x="0" y="106204"/>
                </a:moveTo>
                <a:cubicBezTo>
                  <a:pt x="4572" y="106204"/>
                  <a:pt x="49911" y="155162"/>
                  <a:pt x="49911" y="155162"/>
                </a:cubicBezTo>
                <a:lnTo>
                  <a:pt x="166021" y="0"/>
                </a:lnTo>
              </a:path>
            </a:pathLst>
          </a:custGeom>
          <a:noFill/>
          <a:ln w="28575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79B140-386B-1EAB-2FCA-058033F65F41}"/>
              </a:ext>
            </a:extLst>
          </p:cNvPr>
          <p:cNvSpPr/>
          <p:nvPr/>
        </p:nvSpPr>
        <p:spPr>
          <a:xfrm>
            <a:off x="4258885" y="2647331"/>
            <a:ext cx="362902" cy="362902"/>
          </a:xfrm>
          <a:custGeom>
            <a:avLst/>
            <a:gdLst>
              <a:gd name="connsiteX0" fmla="*/ 362903 w 362902"/>
              <a:gd name="connsiteY0" fmla="*/ 181451 h 362902"/>
              <a:gd name="connsiteX1" fmla="*/ 181451 w 362902"/>
              <a:gd name="connsiteY1" fmla="*/ 362903 h 362902"/>
              <a:gd name="connsiteX2" fmla="*/ 0 w 362902"/>
              <a:gd name="connsiteY2" fmla="*/ 181451 h 362902"/>
              <a:gd name="connsiteX3" fmla="*/ 181451 w 362902"/>
              <a:gd name="connsiteY3" fmla="*/ 0 h 362902"/>
              <a:gd name="connsiteX4" fmla="*/ 362903 w 362902"/>
              <a:gd name="connsiteY4" fmla="*/ 181451 h 3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02" h="362902">
                <a:moveTo>
                  <a:pt x="362903" y="181451"/>
                </a:moveTo>
                <a:cubicBezTo>
                  <a:pt x="362903" y="281664"/>
                  <a:pt x="281664" y="362903"/>
                  <a:pt x="181451" y="362903"/>
                </a:cubicBezTo>
                <a:cubicBezTo>
                  <a:pt x="81238" y="362903"/>
                  <a:pt x="0" y="281664"/>
                  <a:pt x="0" y="181451"/>
                </a:cubicBezTo>
                <a:cubicBezTo>
                  <a:pt x="0" y="81238"/>
                  <a:pt x="81238" y="0"/>
                  <a:pt x="181451" y="0"/>
                </a:cubicBezTo>
                <a:cubicBezTo>
                  <a:pt x="281664" y="0"/>
                  <a:pt x="362903" y="81238"/>
                  <a:pt x="362903" y="181451"/>
                </a:cubicBezTo>
                <a:close/>
              </a:path>
            </a:pathLst>
          </a:custGeom>
          <a:solidFill>
            <a:srgbClr val="46DF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BD86CD0-8CE9-95E3-1FAC-E5FD103F2D6D}"/>
              </a:ext>
            </a:extLst>
          </p:cNvPr>
          <p:cNvSpPr/>
          <p:nvPr/>
        </p:nvSpPr>
        <p:spPr>
          <a:xfrm>
            <a:off x="4357373" y="2751153"/>
            <a:ext cx="166020" cy="155162"/>
          </a:xfrm>
          <a:custGeom>
            <a:avLst/>
            <a:gdLst>
              <a:gd name="connsiteX0" fmla="*/ 0 w 166020"/>
              <a:gd name="connsiteY0" fmla="*/ 106204 h 155162"/>
              <a:gd name="connsiteX1" fmla="*/ 49911 w 166020"/>
              <a:gd name="connsiteY1" fmla="*/ 155162 h 155162"/>
              <a:gd name="connsiteX2" fmla="*/ 166021 w 166020"/>
              <a:gd name="connsiteY2" fmla="*/ 0 h 15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020" h="155162">
                <a:moveTo>
                  <a:pt x="0" y="106204"/>
                </a:moveTo>
                <a:cubicBezTo>
                  <a:pt x="4572" y="106204"/>
                  <a:pt x="49911" y="155162"/>
                  <a:pt x="49911" y="155162"/>
                </a:cubicBezTo>
                <a:lnTo>
                  <a:pt x="166021" y="0"/>
                </a:lnTo>
              </a:path>
            </a:pathLst>
          </a:custGeom>
          <a:noFill/>
          <a:ln w="28575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E0FD8EC-7813-C99C-519D-C7ACEEF3092D}"/>
              </a:ext>
            </a:extLst>
          </p:cNvPr>
          <p:cNvSpPr/>
          <p:nvPr/>
        </p:nvSpPr>
        <p:spPr>
          <a:xfrm>
            <a:off x="4262191" y="3632638"/>
            <a:ext cx="362902" cy="362902"/>
          </a:xfrm>
          <a:custGeom>
            <a:avLst/>
            <a:gdLst>
              <a:gd name="connsiteX0" fmla="*/ 362903 w 362902"/>
              <a:gd name="connsiteY0" fmla="*/ 181451 h 362902"/>
              <a:gd name="connsiteX1" fmla="*/ 181451 w 362902"/>
              <a:gd name="connsiteY1" fmla="*/ 362903 h 362902"/>
              <a:gd name="connsiteX2" fmla="*/ 0 w 362902"/>
              <a:gd name="connsiteY2" fmla="*/ 181451 h 362902"/>
              <a:gd name="connsiteX3" fmla="*/ 181451 w 362902"/>
              <a:gd name="connsiteY3" fmla="*/ 0 h 362902"/>
              <a:gd name="connsiteX4" fmla="*/ 362903 w 362902"/>
              <a:gd name="connsiteY4" fmla="*/ 181451 h 3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02" h="362902">
                <a:moveTo>
                  <a:pt x="362903" y="181451"/>
                </a:moveTo>
                <a:cubicBezTo>
                  <a:pt x="362903" y="281664"/>
                  <a:pt x="281664" y="362903"/>
                  <a:pt x="181451" y="362903"/>
                </a:cubicBezTo>
                <a:cubicBezTo>
                  <a:pt x="81238" y="362903"/>
                  <a:pt x="0" y="281664"/>
                  <a:pt x="0" y="181451"/>
                </a:cubicBezTo>
                <a:cubicBezTo>
                  <a:pt x="0" y="81238"/>
                  <a:pt x="81238" y="0"/>
                  <a:pt x="181451" y="0"/>
                </a:cubicBezTo>
                <a:cubicBezTo>
                  <a:pt x="281664" y="0"/>
                  <a:pt x="362903" y="81238"/>
                  <a:pt x="362903" y="181451"/>
                </a:cubicBezTo>
                <a:close/>
              </a:path>
            </a:pathLst>
          </a:custGeom>
          <a:solidFill>
            <a:srgbClr val="FF00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73281B-F63C-9D39-171F-C961F632A236}"/>
              </a:ext>
            </a:extLst>
          </p:cNvPr>
          <p:cNvSpPr/>
          <p:nvPr/>
        </p:nvSpPr>
        <p:spPr>
          <a:xfrm>
            <a:off x="4357373" y="3728935"/>
            <a:ext cx="172287" cy="170211"/>
          </a:xfrm>
          <a:custGeom>
            <a:avLst/>
            <a:gdLst>
              <a:gd name="connsiteX0" fmla="*/ 169422 w 172287"/>
              <a:gd name="connsiteY0" fmla="*/ 161354 h 170211"/>
              <a:gd name="connsiteX1" fmla="*/ 172185 w 172287"/>
              <a:gd name="connsiteY1" fmla="*/ 165926 h 170211"/>
              <a:gd name="connsiteX2" fmla="*/ 171042 w 172287"/>
              <a:gd name="connsiteY2" fmla="*/ 168593 h 170211"/>
              <a:gd name="connsiteX3" fmla="*/ 165803 w 172287"/>
              <a:gd name="connsiteY3" fmla="*/ 169926 h 170211"/>
              <a:gd name="connsiteX4" fmla="*/ 156088 w 172287"/>
              <a:gd name="connsiteY4" fmla="*/ 170212 h 170211"/>
              <a:gd name="connsiteX5" fmla="*/ 147134 w 172287"/>
              <a:gd name="connsiteY5" fmla="*/ 170021 h 170211"/>
              <a:gd name="connsiteX6" fmla="*/ 141991 w 172287"/>
              <a:gd name="connsiteY6" fmla="*/ 169259 h 170211"/>
              <a:gd name="connsiteX7" fmla="*/ 139133 w 172287"/>
              <a:gd name="connsiteY7" fmla="*/ 168021 h 170211"/>
              <a:gd name="connsiteX8" fmla="*/ 137418 w 172287"/>
              <a:gd name="connsiteY8" fmla="*/ 166116 h 170211"/>
              <a:gd name="connsiteX9" fmla="*/ 85888 w 172287"/>
              <a:gd name="connsiteY9" fmla="*/ 99060 h 170211"/>
              <a:gd name="connsiteX10" fmla="*/ 33787 w 172287"/>
              <a:gd name="connsiteY10" fmla="*/ 166116 h 170211"/>
              <a:gd name="connsiteX11" fmla="*/ 31786 w 172287"/>
              <a:gd name="connsiteY11" fmla="*/ 168116 h 170211"/>
              <a:gd name="connsiteX12" fmla="*/ 28834 w 172287"/>
              <a:gd name="connsiteY12" fmla="*/ 169355 h 170211"/>
              <a:gd name="connsiteX13" fmla="*/ 23690 w 172287"/>
              <a:gd name="connsiteY13" fmla="*/ 170021 h 170211"/>
              <a:gd name="connsiteX14" fmla="*/ 15118 w 172287"/>
              <a:gd name="connsiteY14" fmla="*/ 170212 h 170211"/>
              <a:gd name="connsiteX15" fmla="*/ 5783 w 172287"/>
              <a:gd name="connsiteY15" fmla="*/ 169926 h 170211"/>
              <a:gd name="connsiteX16" fmla="*/ 1021 w 172287"/>
              <a:gd name="connsiteY16" fmla="*/ 168593 h 170211"/>
              <a:gd name="connsiteX17" fmla="*/ 163 w 172287"/>
              <a:gd name="connsiteY17" fmla="*/ 165926 h 170211"/>
              <a:gd name="connsiteX18" fmla="*/ 2926 w 172287"/>
              <a:gd name="connsiteY18" fmla="*/ 161354 h 170211"/>
              <a:gd name="connsiteX19" fmla="*/ 66076 w 172287"/>
              <a:gd name="connsiteY19" fmla="*/ 83820 h 170211"/>
              <a:gd name="connsiteX20" fmla="*/ 5783 w 172287"/>
              <a:gd name="connsiteY20" fmla="*/ 8954 h 170211"/>
              <a:gd name="connsiteX21" fmla="*/ 3021 w 172287"/>
              <a:gd name="connsiteY21" fmla="*/ 4286 h 170211"/>
              <a:gd name="connsiteX22" fmla="*/ 3783 w 172287"/>
              <a:gd name="connsiteY22" fmla="*/ 1524 h 170211"/>
              <a:gd name="connsiteX23" fmla="*/ 8831 w 172287"/>
              <a:gd name="connsiteY23" fmla="*/ 286 h 170211"/>
              <a:gd name="connsiteX24" fmla="*/ 18642 w 172287"/>
              <a:gd name="connsiteY24" fmla="*/ 0 h 170211"/>
              <a:gd name="connsiteX25" fmla="*/ 27405 w 172287"/>
              <a:gd name="connsiteY25" fmla="*/ 191 h 170211"/>
              <a:gd name="connsiteX26" fmla="*/ 32739 w 172287"/>
              <a:gd name="connsiteY26" fmla="*/ 857 h 170211"/>
              <a:gd name="connsiteX27" fmla="*/ 35596 w 172287"/>
              <a:gd name="connsiteY27" fmla="*/ 2191 h 170211"/>
              <a:gd name="connsiteX28" fmla="*/ 37597 w 172287"/>
              <a:gd name="connsiteY28" fmla="*/ 4096 h 170211"/>
              <a:gd name="connsiteX29" fmla="*/ 87317 w 172287"/>
              <a:gd name="connsiteY29" fmla="*/ 67151 h 170211"/>
              <a:gd name="connsiteX30" fmla="*/ 136752 w 172287"/>
              <a:gd name="connsiteY30" fmla="*/ 4096 h 170211"/>
              <a:gd name="connsiteX31" fmla="*/ 138562 w 172287"/>
              <a:gd name="connsiteY31" fmla="*/ 2191 h 170211"/>
              <a:gd name="connsiteX32" fmla="*/ 141133 w 172287"/>
              <a:gd name="connsiteY32" fmla="*/ 857 h 170211"/>
              <a:gd name="connsiteX33" fmla="*/ 145896 w 172287"/>
              <a:gd name="connsiteY33" fmla="*/ 191 h 170211"/>
              <a:gd name="connsiteX34" fmla="*/ 154087 w 172287"/>
              <a:gd name="connsiteY34" fmla="*/ 0 h 170211"/>
              <a:gd name="connsiteX35" fmla="*/ 163136 w 172287"/>
              <a:gd name="connsiteY35" fmla="*/ 286 h 170211"/>
              <a:gd name="connsiteX36" fmla="*/ 168184 w 172287"/>
              <a:gd name="connsiteY36" fmla="*/ 1524 h 170211"/>
              <a:gd name="connsiteX37" fmla="*/ 169327 w 172287"/>
              <a:gd name="connsiteY37" fmla="*/ 4191 h 170211"/>
              <a:gd name="connsiteX38" fmla="*/ 166851 w 172287"/>
              <a:gd name="connsiteY38" fmla="*/ 8858 h 170211"/>
              <a:gd name="connsiteX39" fmla="*/ 106748 w 172287"/>
              <a:gd name="connsiteY39" fmla="*/ 83249 h 170211"/>
              <a:gd name="connsiteX40" fmla="*/ 169422 w 172287"/>
              <a:gd name="connsiteY40" fmla="*/ 161258 h 17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2287" h="170211">
                <a:moveTo>
                  <a:pt x="169422" y="161354"/>
                </a:moveTo>
                <a:cubicBezTo>
                  <a:pt x="170947" y="163259"/>
                  <a:pt x="171899" y="164783"/>
                  <a:pt x="172185" y="165926"/>
                </a:cubicBezTo>
                <a:cubicBezTo>
                  <a:pt x="172471" y="167069"/>
                  <a:pt x="172185" y="167926"/>
                  <a:pt x="171042" y="168593"/>
                </a:cubicBezTo>
                <a:cubicBezTo>
                  <a:pt x="169994" y="169259"/>
                  <a:pt x="168184" y="169640"/>
                  <a:pt x="165803" y="169926"/>
                </a:cubicBezTo>
                <a:cubicBezTo>
                  <a:pt x="163326" y="170117"/>
                  <a:pt x="160088" y="170212"/>
                  <a:pt x="156088" y="170212"/>
                </a:cubicBezTo>
                <a:cubicBezTo>
                  <a:pt x="152277" y="170212"/>
                  <a:pt x="149325" y="170212"/>
                  <a:pt x="147134" y="170021"/>
                </a:cubicBezTo>
                <a:cubicBezTo>
                  <a:pt x="145039" y="169926"/>
                  <a:pt x="143324" y="169640"/>
                  <a:pt x="141991" y="169259"/>
                </a:cubicBezTo>
                <a:cubicBezTo>
                  <a:pt x="140657" y="168878"/>
                  <a:pt x="139800" y="168497"/>
                  <a:pt x="139133" y="168021"/>
                </a:cubicBezTo>
                <a:cubicBezTo>
                  <a:pt x="138466" y="167545"/>
                  <a:pt x="137895" y="166878"/>
                  <a:pt x="137418" y="166116"/>
                </a:cubicBezTo>
                <a:lnTo>
                  <a:pt x="85888" y="99060"/>
                </a:lnTo>
                <a:lnTo>
                  <a:pt x="33787" y="166116"/>
                </a:lnTo>
                <a:cubicBezTo>
                  <a:pt x="33215" y="166878"/>
                  <a:pt x="32548" y="167545"/>
                  <a:pt x="31786" y="168116"/>
                </a:cubicBezTo>
                <a:cubicBezTo>
                  <a:pt x="31024" y="168688"/>
                  <a:pt x="30072" y="169069"/>
                  <a:pt x="28834" y="169355"/>
                </a:cubicBezTo>
                <a:cubicBezTo>
                  <a:pt x="27595" y="169640"/>
                  <a:pt x="25881" y="169831"/>
                  <a:pt x="23690" y="170021"/>
                </a:cubicBezTo>
                <a:cubicBezTo>
                  <a:pt x="21499" y="170117"/>
                  <a:pt x="18642" y="170212"/>
                  <a:pt x="15118" y="170212"/>
                </a:cubicBezTo>
                <a:cubicBezTo>
                  <a:pt x="11212" y="170212"/>
                  <a:pt x="8069" y="170117"/>
                  <a:pt x="5783" y="169926"/>
                </a:cubicBezTo>
                <a:cubicBezTo>
                  <a:pt x="3497" y="169736"/>
                  <a:pt x="1973" y="169259"/>
                  <a:pt x="1021" y="168593"/>
                </a:cubicBezTo>
                <a:cubicBezTo>
                  <a:pt x="68" y="167926"/>
                  <a:pt x="-218" y="167069"/>
                  <a:pt x="163" y="165926"/>
                </a:cubicBezTo>
                <a:cubicBezTo>
                  <a:pt x="449" y="164783"/>
                  <a:pt x="1401" y="163259"/>
                  <a:pt x="2926" y="161354"/>
                </a:cubicBezTo>
                <a:lnTo>
                  <a:pt x="66076" y="83820"/>
                </a:lnTo>
                <a:lnTo>
                  <a:pt x="5783" y="8954"/>
                </a:lnTo>
                <a:cubicBezTo>
                  <a:pt x="4354" y="7049"/>
                  <a:pt x="3402" y="5524"/>
                  <a:pt x="3021" y="4286"/>
                </a:cubicBezTo>
                <a:cubicBezTo>
                  <a:pt x="2640" y="3143"/>
                  <a:pt x="2830" y="2191"/>
                  <a:pt x="3783" y="1524"/>
                </a:cubicBezTo>
                <a:cubicBezTo>
                  <a:pt x="4735" y="857"/>
                  <a:pt x="6450" y="476"/>
                  <a:pt x="8831" y="286"/>
                </a:cubicBezTo>
                <a:cubicBezTo>
                  <a:pt x="11212" y="95"/>
                  <a:pt x="14451" y="0"/>
                  <a:pt x="18642" y="0"/>
                </a:cubicBezTo>
                <a:cubicBezTo>
                  <a:pt x="22261" y="0"/>
                  <a:pt x="25119" y="0"/>
                  <a:pt x="27405" y="191"/>
                </a:cubicBezTo>
                <a:cubicBezTo>
                  <a:pt x="29691" y="286"/>
                  <a:pt x="31405" y="572"/>
                  <a:pt x="32739" y="857"/>
                </a:cubicBezTo>
                <a:cubicBezTo>
                  <a:pt x="34072" y="1143"/>
                  <a:pt x="35025" y="1619"/>
                  <a:pt x="35596" y="2191"/>
                </a:cubicBezTo>
                <a:cubicBezTo>
                  <a:pt x="36168" y="2762"/>
                  <a:pt x="36835" y="3429"/>
                  <a:pt x="37597" y="4096"/>
                </a:cubicBezTo>
                <a:lnTo>
                  <a:pt x="87317" y="67151"/>
                </a:lnTo>
                <a:lnTo>
                  <a:pt x="136752" y="4096"/>
                </a:lnTo>
                <a:cubicBezTo>
                  <a:pt x="137323" y="3429"/>
                  <a:pt x="137895" y="2762"/>
                  <a:pt x="138562" y="2191"/>
                </a:cubicBezTo>
                <a:cubicBezTo>
                  <a:pt x="139133" y="1619"/>
                  <a:pt x="139990" y="1238"/>
                  <a:pt x="141133" y="857"/>
                </a:cubicBezTo>
                <a:cubicBezTo>
                  <a:pt x="142276" y="572"/>
                  <a:pt x="143896" y="381"/>
                  <a:pt x="145896" y="191"/>
                </a:cubicBezTo>
                <a:cubicBezTo>
                  <a:pt x="147896" y="0"/>
                  <a:pt x="150658" y="0"/>
                  <a:pt x="154087" y="0"/>
                </a:cubicBezTo>
                <a:cubicBezTo>
                  <a:pt x="157802" y="0"/>
                  <a:pt x="160850" y="95"/>
                  <a:pt x="163136" y="286"/>
                </a:cubicBezTo>
                <a:cubicBezTo>
                  <a:pt x="165422" y="476"/>
                  <a:pt x="167137" y="953"/>
                  <a:pt x="168184" y="1524"/>
                </a:cubicBezTo>
                <a:cubicBezTo>
                  <a:pt x="169232" y="2096"/>
                  <a:pt x="169613" y="3048"/>
                  <a:pt x="169327" y="4191"/>
                </a:cubicBezTo>
                <a:cubicBezTo>
                  <a:pt x="169137" y="5334"/>
                  <a:pt x="168280" y="6858"/>
                  <a:pt x="166851" y="8858"/>
                </a:cubicBezTo>
                <a:lnTo>
                  <a:pt x="106748" y="83249"/>
                </a:lnTo>
                <a:lnTo>
                  <a:pt x="169422" y="1612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478407-5A75-62F1-1BE8-3A47A7336DB7}"/>
              </a:ext>
            </a:extLst>
          </p:cNvPr>
          <p:cNvSpPr/>
          <p:nvPr/>
        </p:nvSpPr>
        <p:spPr>
          <a:xfrm>
            <a:off x="4262191" y="4192230"/>
            <a:ext cx="362902" cy="362902"/>
          </a:xfrm>
          <a:custGeom>
            <a:avLst/>
            <a:gdLst>
              <a:gd name="connsiteX0" fmla="*/ 362903 w 362902"/>
              <a:gd name="connsiteY0" fmla="*/ 181451 h 362902"/>
              <a:gd name="connsiteX1" fmla="*/ 181451 w 362902"/>
              <a:gd name="connsiteY1" fmla="*/ 362903 h 362902"/>
              <a:gd name="connsiteX2" fmla="*/ 0 w 362902"/>
              <a:gd name="connsiteY2" fmla="*/ 181451 h 362902"/>
              <a:gd name="connsiteX3" fmla="*/ 181451 w 362902"/>
              <a:gd name="connsiteY3" fmla="*/ 0 h 362902"/>
              <a:gd name="connsiteX4" fmla="*/ 362903 w 362902"/>
              <a:gd name="connsiteY4" fmla="*/ 181451 h 3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02" h="362902">
                <a:moveTo>
                  <a:pt x="362903" y="181451"/>
                </a:moveTo>
                <a:cubicBezTo>
                  <a:pt x="362903" y="281664"/>
                  <a:pt x="281664" y="362903"/>
                  <a:pt x="181451" y="362903"/>
                </a:cubicBezTo>
                <a:cubicBezTo>
                  <a:pt x="81238" y="362903"/>
                  <a:pt x="0" y="281664"/>
                  <a:pt x="0" y="181451"/>
                </a:cubicBezTo>
                <a:cubicBezTo>
                  <a:pt x="0" y="81238"/>
                  <a:pt x="81238" y="0"/>
                  <a:pt x="181451" y="0"/>
                </a:cubicBezTo>
                <a:cubicBezTo>
                  <a:pt x="281664" y="0"/>
                  <a:pt x="362903" y="81238"/>
                  <a:pt x="362903" y="181451"/>
                </a:cubicBezTo>
                <a:close/>
              </a:path>
            </a:pathLst>
          </a:custGeom>
          <a:solidFill>
            <a:srgbClr val="FF00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04196DA-6116-4D0F-669A-9C7C745BDCA8}"/>
              </a:ext>
            </a:extLst>
          </p:cNvPr>
          <p:cNvSpPr/>
          <p:nvPr/>
        </p:nvSpPr>
        <p:spPr>
          <a:xfrm>
            <a:off x="4357373" y="4288527"/>
            <a:ext cx="172287" cy="170211"/>
          </a:xfrm>
          <a:custGeom>
            <a:avLst/>
            <a:gdLst>
              <a:gd name="connsiteX0" fmla="*/ 169422 w 172287"/>
              <a:gd name="connsiteY0" fmla="*/ 161354 h 170211"/>
              <a:gd name="connsiteX1" fmla="*/ 172185 w 172287"/>
              <a:gd name="connsiteY1" fmla="*/ 165926 h 170211"/>
              <a:gd name="connsiteX2" fmla="*/ 171042 w 172287"/>
              <a:gd name="connsiteY2" fmla="*/ 168593 h 170211"/>
              <a:gd name="connsiteX3" fmla="*/ 165803 w 172287"/>
              <a:gd name="connsiteY3" fmla="*/ 169926 h 170211"/>
              <a:gd name="connsiteX4" fmla="*/ 156088 w 172287"/>
              <a:gd name="connsiteY4" fmla="*/ 170212 h 170211"/>
              <a:gd name="connsiteX5" fmla="*/ 147134 w 172287"/>
              <a:gd name="connsiteY5" fmla="*/ 170021 h 170211"/>
              <a:gd name="connsiteX6" fmla="*/ 141991 w 172287"/>
              <a:gd name="connsiteY6" fmla="*/ 169259 h 170211"/>
              <a:gd name="connsiteX7" fmla="*/ 139133 w 172287"/>
              <a:gd name="connsiteY7" fmla="*/ 168021 h 170211"/>
              <a:gd name="connsiteX8" fmla="*/ 137418 w 172287"/>
              <a:gd name="connsiteY8" fmla="*/ 166116 h 170211"/>
              <a:gd name="connsiteX9" fmla="*/ 85888 w 172287"/>
              <a:gd name="connsiteY9" fmla="*/ 99060 h 170211"/>
              <a:gd name="connsiteX10" fmla="*/ 33787 w 172287"/>
              <a:gd name="connsiteY10" fmla="*/ 166116 h 170211"/>
              <a:gd name="connsiteX11" fmla="*/ 31786 w 172287"/>
              <a:gd name="connsiteY11" fmla="*/ 168116 h 170211"/>
              <a:gd name="connsiteX12" fmla="*/ 28834 w 172287"/>
              <a:gd name="connsiteY12" fmla="*/ 169355 h 170211"/>
              <a:gd name="connsiteX13" fmla="*/ 23690 w 172287"/>
              <a:gd name="connsiteY13" fmla="*/ 170021 h 170211"/>
              <a:gd name="connsiteX14" fmla="*/ 15118 w 172287"/>
              <a:gd name="connsiteY14" fmla="*/ 170212 h 170211"/>
              <a:gd name="connsiteX15" fmla="*/ 5783 w 172287"/>
              <a:gd name="connsiteY15" fmla="*/ 169926 h 170211"/>
              <a:gd name="connsiteX16" fmla="*/ 1021 w 172287"/>
              <a:gd name="connsiteY16" fmla="*/ 168593 h 170211"/>
              <a:gd name="connsiteX17" fmla="*/ 163 w 172287"/>
              <a:gd name="connsiteY17" fmla="*/ 165926 h 170211"/>
              <a:gd name="connsiteX18" fmla="*/ 2926 w 172287"/>
              <a:gd name="connsiteY18" fmla="*/ 161354 h 170211"/>
              <a:gd name="connsiteX19" fmla="*/ 66076 w 172287"/>
              <a:gd name="connsiteY19" fmla="*/ 83820 h 170211"/>
              <a:gd name="connsiteX20" fmla="*/ 5783 w 172287"/>
              <a:gd name="connsiteY20" fmla="*/ 8954 h 170211"/>
              <a:gd name="connsiteX21" fmla="*/ 3021 w 172287"/>
              <a:gd name="connsiteY21" fmla="*/ 4286 h 170211"/>
              <a:gd name="connsiteX22" fmla="*/ 3783 w 172287"/>
              <a:gd name="connsiteY22" fmla="*/ 1524 h 170211"/>
              <a:gd name="connsiteX23" fmla="*/ 8831 w 172287"/>
              <a:gd name="connsiteY23" fmla="*/ 286 h 170211"/>
              <a:gd name="connsiteX24" fmla="*/ 18642 w 172287"/>
              <a:gd name="connsiteY24" fmla="*/ 0 h 170211"/>
              <a:gd name="connsiteX25" fmla="*/ 27405 w 172287"/>
              <a:gd name="connsiteY25" fmla="*/ 191 h 170211"/>
              <a:gd name="connsiteX26" fmla="*/ 32739 w 172287"/>
              <a:gd name="connsiteY26" fmla="*/ 857 h 170211"/>
              <a:gd name="connsiteX27" fmla="*/ 35596 w 172287"/>
              <a:gd name="connsiteY27" fmla="*/ 2191 h 170211"/>
              <a:gd name="connsiteX28" fmla="*/ 37597 w 172287"/>
              <a:gd name="connsiteY28" fmla="*/ 4096 h 170211"/>
              <a:gd name="connsiteX29" fmla="*/ 87317 w 172287"/>
              <a:gd name="connsiteY29" fmla="*/ 67151 h 170211"/>
              <a:gd name="connsiteX30" fmla="*/ 136752 w 172287"/>
              <a:gd name="connsiteY30" fmla="*/ 4096 h 170211"/>
              <a:gd name="connsiteX31" fmla="*/ 138562 w 172287"/>
              <a:gd name="connsiteY31" fmla="*/ 2191 h 170211"/>
              <a:gd name="connsiteX32" fmla="*/ 141133 w 172287"/>
              <a:gd name="connsiteY32" fmla="*/ 857 h 170211"/>
              <a:gd name="connsiteX33" fmla="*/ 145896 w 172287"/>
              <a:gd name="connsiteY33" fmla="*/ 191 h 170211"/>
              <a:gd name="connsiteX34" fmla="*/ 154087 w 172287"/>
              <a:gd name="connsiteY34" fmla="*/ 0 h 170211"/>
              <a:gd name="connsiteX35" fmla="*/ 163136 w 172287"/>
              <a:gd name="connsiteY35" fmla="*/ 286 h 170211"/>
              <a:gd name="connsiteX36" fmla="*/ 168184 w 172287"/>
              <a:gd name="connsiteY36" fmla="*/ 1524 h 170211"/>
              <a:gd name="connsiteX37" fmla="*/ 169327 w 172287"/>
              <a:gd name="connsiteY37" fmla="*/ 4191 h 170211"/>
              <a:gd name="connsiteX38" fmla="*/ 166851 w 172287"/>
              <a:gd name="connsiteY38" fmla="*/ 8858 h 170211"/>
              <a:gd name="connsiteX39" fmla="*/ 106748 w 172287"/>
              <a:gd name="connsiteY39" fmla="*/ 83249 h 170211"/>
              <a:gd name="connsiteX40" fmla="*/ 169422 w 172287"/>
              <a:gd name="connsiteY40" fmla="*/ 161258 h 17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2287" h="170211">
                <a:moveTo>
                  <a:pt x="169422" y="161354"/>
                </a:moveTo>
                <a:cubicBezTo>
                  <a:pt x="170947" y="163259"/>
                  <a:pt x="171899" y="164783"/>
                  <a:pt x="172185" y="165926"/>
                </a:cubicBezTo>
                <a:cubicBezTo>
                  <a:pt x="172471" y="167069"/>
                  <a:pt x="172185" y="167926"/>
                  <a:pt x="171042" y="168593"/>
                </a:cubicBezTo>
                <a:cubicBezTo>
                  <a:pt x="169994" y="169259"/>
                  <a:pt x="168184" y="169640"/>
                  <a:pt x="165803" y="169926"/>
                </a:cubicBezTo>
                <a:cubicBezTo>
                  <a:pt x="163326" y="170117"/>
                  <a:pt x="160088" y="170212"/>
                  <a:pt x="156088" y="170212"/>
                </a:cubicBezTo>
                <a:cubicBezTo>
                  <a:pt x="152277" y="170212"/>
                  <a:pt x="149325" y="170212"/>
                  <a:pt x="147134" y="170021"/>
                </a:cubicBezTo>
                <a:cubicBezTo>
                  <a:pt x="145039" y="169926"/>
                  <a:pt x="143324" y="169640"/>
                  <a:pt x="141991" y="169259"/>
                </a:cubicBezTo>
                <a:cubicBezTo>
                  <a:pt x="140657" y="168878"/>
                  <a:pt x="139800" y="168497"/>
                  <a:pt x="139133" y="168021"/>
                </a:cubicBezTo>
                <a:cubicBezTo>
                  <a:pt x="138466" y="167545"/>
                  <a:pt x="137895" y="166878"/>
                  <a:pt x="137418" y="166116"/>
                </a:cubicBezTo>
                <a:lnTo>
                  <a:pt x="85888" y="99060"/>
                </a:lnTo>
                <a:lnTo>
                  <a:pt x="33787" y="166116"/>
                </a:lnTo>
                <a:cubicBezTo>
                  <a:pt x="33215" y="166878"/>
                  <a:pt x="32548" y="167545"/>
                  <a:pt x="31786" y="168116"/>
                </a:cubicBezTo>
                <a:cubicBezTo>
                  <a:pt x="31024" y="168688"/>
                  <a:pt x="30072" y="169069"/>
                  <a:pt x="28834" y="169355"/>
                </a:cubicBezTo>
                <a:cubicBezTo>
                  <a:pt x="27595" y="169640"/>
                  <a:pt x="25881" y="169831"/>
                  <a:pt x="23690" y="170021"/>
                </a:cubicBezTo>
                <a:cubicBezTo>
                  <a:pt x="21499" y="170117"/>
                  <a:pt x="18642" y="170212"/>
                  <a:pt x="15118" y="170212"/>
                </a:cubicBezTo>
                <a:cubicBezTo>
                  <a:pt x="11212" y="170212"/>
                  <a:pt x="8069" y="170117"/>
                  <a:pt x="5783" y="169926"/>
                </a:cubicBezTo>
                <a:cubicBezTo>
                  <a:pt x="3497" y="169736"/>
                  <a:pt x="1973" y="169259"/>
                  <a:pt x="1021" y="168593"/>
                </a:cubicBezTo>
                <a:cubicBezTo>
                  <a:pt x="68" y="167926"/>
                  <a:pt x="-218" y="167069"/>
                  <a:pt x="163" y="165926"/>
                </a:cubicBezTo>
                <a:cubicBezTo>
                  <a:pt x="449" y="164783"/>
                  <a:pt x="1401" y="163259"/>
                  <a:pt x="2926" y="161354"/>
                </a:cubicBezTo>
                <a:lnTo>
                  <a:pt x="66076" y="83820"/>
                </a:lnTo>
                <a:lnTo>
                  <a:pt x="5783" y="8954"/>
                </a:lnTo>
                <a:cubicBezTo>
                  <a:pt x="4354" y="7049"/>
                  <a:pt x="3402" y="5524"/>
                  <a:pt x="3021" y="4286"/>
                </a:cubicBezTo>
                <a:cubicBezTo>
                  <a:pt x="2640" y="3143"/>
                  <a:pt x="2830" y="2191"/>
                  <a:pt x="3783" y="1524"/>
                </a:cubicBezTo>
                <a:cubicBezTo>
                  <a:pt x="4735" y="857"/>
                  <a:pt x="6450" y="476"/>
                  <a:pt x="8831" y="286"/>
                </a:cubicBezTo>
                <a:cubicBezTo>
                  <a:pt x="11212" y="95"/>
                  <a:pt x="14451" y="0"/>
                  <a:pt x="18642" y="0"/>
                </a:cubicBezTo>
                <a:cubicBezTo>
                  <a:pt x="22261" y="0"/>
                  <a:pt x="25119" y="0"/>
                  <a:pt x="27405" y="191"/>
                </a:cubicBezTo>
                <a:cubicBezTo>
                  <a:pt x="29691" y="286"/>
                  <a:pt x="31405" y="572"/>
                  <a:pt x="32739" y="857"/>
                </a:cubicBezTo>
                <a:cubicBezTo>
                  <a:pt x="34072" y="1143"/>
                  <a:pt x="35025" y="1619"/>
                  <a:pt x="35596" y="2191"/>
                </a:cubicBezTo>
                <a:cubicBezTo>
                  <a:pt x="36168" y="2762"/>
                  <a:pt x="36835" y="3429"/>
                  <a:pt x="37597" y="4096"/>
                </a:cubicBezTo>
                <a:lnTo>
                  <a:pt x="87317" y="67151"/>
                </a:lnTo>
                <a:lnTo>
                  <a:pt x="136752" y="4096"/>
                </a:lnTo>
                <a:cubicBezTo>
                  <a:pt x="137323" y="3429"/>
                  <a:pt x="137895" y="2762"/>
                  <a:pt x="138562" y="2191"/>
                </a:cubicBezTo>
                <a:cubicBezTo>
                  <a:pt x="139133" y="1619"/>
                  <a:pt x="139990" y="1238"/>
                  <a:pt x="141133" y="857"/>
                </a:cubicBezTo>
                <a:cubicBezTo>
                  <a:pt x="142276" y="572"/>
                  <a:pt x="143896" y="381"/>
                  <a:pt x="145896" y="191"/>
                </a:cubicBezTo>
                <a:cubicBezTo>
                  <a:pt x="147896" y="0"/>
                  <a:pt x="150658" y="0"/>
                  <a:pt x="154087" y="0"/>
                </a:cubicBezTo>
                <a:cubicBezTo>
                  <a:pt x="157802" y="0"/>
                  <a:pt x="160850" y="95"/>
                  <a:pt x="163136" y="286"/>
                </a:cubicBezTo>
                <a:cubicBezTo>
                  <a:pt x="165422" y="476"/>
                  <a:pt x="167137" y="953"/>
                  <a:pt x="168184" y="1524"/>
                </a:cubicBezTo>
                <a:cubicBezTo>
                  <a:pt x="169232" y="2096"/>
                  <a:pt x="169613" y="3048"/>
                  <a:pt x="169327" y="4191"/>
                </a:cubicBezTo>
                <a:cubicBezTo>
                  <a:pt x="169137" y="5334"/>
                  <a:pt x="168280" y="6858"/>
                  <a:pt x="166851" y="8858"/>
                </a:cubicBezTo>
                <a:lnTo>
                  <a:pt x="106748" y="83249"/>
                </a:lnTo>
                <a:lnTo>
                  <a:pt x="169422" y="1612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26FED71-E7FD-676A-FD63-3C2CD70E1444}"/>
              </a:ext>
            </a:extLst>
          </p:cNvPr>
          <p:cNvSpPr/>
          <p:nvPr/>
        </p:nvSpPr>
        <p:spPr>
          <a:xfrm>
            <a:off x="4262191" y="4751822"/>
            <a:ext cx="362902" cy="362902"/>
          </a:xfrm>
          <a:custGeom>
            <a:avLst/>
            <a:gdLst>
              <a:gd name="connsiteX0" fmla="*/ 362903 w 362902"/>
              <a:gd name="connsiteY0" fmla="*/ 181451 h 362902"/>
              <a:gd name="connsiteX1" fmla="*/ 181451 w 362902"/>
              <a:gd name="connsiteY1" fmla="*/ 362903 h 362902"/>
              <a:gd name="connsiteX2" fmla="*/ 0 w 362902"/>
              <a:gd name="connsiteY2" fmla="*/ 181451 h 362902"/>
              <a:gd name="connsiteX3" fmla="*/ 181451 w 362902"/>
              <a:gd name="connsiteY3" fmla="*/ 0 h 362902"/>
              <a:gd name="connsiteX4" fmla="*/ 362903 w 362902"/>
              <a:gd name="connsiteY4" fmla="*/ 181451 h 3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02" h="362902">
                <a:moveTo>
                  <a:pt x="362903" y="181451"/>
                </a:moveTo>
                <a:cubicBezTo>
                  <a:pt x="362903" y="281664"/>
                  <a:pt x="281664" y="362903"/>
                  <a:pt x="181451" y="362903"/>
                </a:cubicBezTo>
                <a:cubicBezTo>
                  <a:pt x="81238" y="362903"/>
                  <a:pt x="0" y="281664"/>
                  <a:pt x="0" y="181451"/>
                </a:cubicBezTo>
                <a:cubicBezTo>
                  <a:pt x="0" y="81238"/>
                  <a:pt x="81238" y="0"/>
                  <a:pt x="181451" y="0"/>
                </a:cubicBezTo>
                <a:cubicBezTo>
                  <a:pt x="281664" y="0"/>
                  <a:pt x="362903" y="81238"/>
                  <a:pt x="362903" y="181451"/>
                </a:cubicBezTo>
                <a:close/>
              </a:path>
            </a:pathLst>
          </a:custGeom>
          <a:solidFill>
            <a:srgbClr val="FF00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BAC5224-A209-ABED-EAD4-F120A46BEDB5}"/>
              </a:ext>
            </a:extLst>
          </p:cNvPr>
          <p:cNvSpPr/>
          <p:nvPr/>
        </p:nvSpPr>
        <p:spPr>
          <a:xfrm>
            <a:off x="4357373" y="4848119"/>
            <a:ext cx="172287" cy="170211"/>
          </a:xfrm>
          <a:custGeom>
            <a:avLst/>
            <a:gdLst>
              <a:gd name="connsiteX0" fmla="*/ 169422 w 172287"/>
              <a:gd name="connsiteY0" fmla="*/ 161354 h 170211"/>
              <a:gd name="connsiteX1" fmla="*/ 172185 w 172287"/>
              <a:gd name="connsiteY1" fmla="*/ 165926 h 170211"/>
              <a:gd name="connsiteX2" fmla="*/ 171042 w 172287"/>
              <a:gd name="connsiteY2" fmla="*/ 168593 h 170211"/>
              <a:gd name="connsiteX3" fmla="*/ 165803 w 172287"/>
              <a:gd name="connsiteY3" fmla="*/ 169926 h 170211"/>
              <a:gd name="connsiteX4" fmla="*/ 156088 w 172287"/>
              <a:gd name="connsiteY4" fmla="*/ 170212 h 170211"/>
              <a:gd name="connsiteX5" fmla="*/ 147134 w 172287"/>
              <a:gd name="connsiteY5" fmla="*/ 170021 h 170211"/>
              <a:gd name="connsiteX6" fmla="*/ 141991 w 172287"/>
              <a:gd name="connsiteY6" fmla="*/ 169259 h 170211"/>
              <a:gd name="connsiteX7" fmla="*/ 139133 w 172287"/>
              <a:gd name="connsiteY7" fmla="*/ 168021 h 170211"/>
              <a:gd name="connsiteX8" fmla="*/ 137418 w 172287"/>
              <a:gd name="connsiteY8" fmla="*/ 166116 h 170211"/>
              <a:gd name="connsiteX9" fmla="*/ 85888 w 172287"/>
              <a:gd name="connsiteY9" fmla="*/ 99060 h 170211"/>
              <a:gd name="connsiteX10" fmla="*/ 33787 w 172287"/>
              <a:gd name="connsiteY10" fmla="*/ 166116 h 170211"/>
              <a:gd name="connsiteX11" fmla="*/ 31786 w 172287"/>
              <a:gd name="connsiteY11" fmla="*/ 168116 h 170211"/>
              <a:gd name="connsiteX12" fmla="*/ 28834 w 172287"/>
              <a:gd name="connsiteY12" fmla="*/ 169355 h 170211"/>
              <a:gd name="connsiteX13" fmla="*/ 23690 w 172287"/>
              <a:gd name="connsiteY13" fmla="*/ 170021 h 170211"/>
              <a:gd name="connsiteX14" fmla="*/ 15118 w 172287"/>
              <a:gd name="connsiteY14" fmla="*/ 170212 h 170211"/>
              <a:gd name="connsiteX15" fmla="*/ 5783 w 172287"/>
              <a:gd name="connsiteY15" fmla="*/ 169926 h 170211"/>
              <a:gd name="connsiteX16" fmla="*/ 1021 w 172287"/>
              <a:gd name="connsiteY16" fmla="*/ 168593 h 170211"/>
              <a:gd name="connsiteX17" fmla="*/ 163 w 172287"/>
              <a:gd name="connsiteY17" fmla="*/ 165926 h 170211"/>
              <a:gd name="connsiteX18" fmla="*/ 2926 w 172287"/>
              <a:gd name="connsiteY18" fmla="*/ 161354 h 170211"/>
              <a:gd name="connsiteX19" fmla="*/ 66076 w 172287"/>
              <a:gd name="connsiteY19" fmla="*/ 83820 h 170211"/>
              <a:gd name="connsiteX20" fmla="*/ 5783 w 172287"/>
              <a:gd name="connsiteY20" fmla="*/ 8954 h 170211"/>
              <a:gd name="connsiteX21" fmla="*/ 3021 w 172287"/>
              <a:gd name="connsiteY21" fmla="*/ 4286 h 170211"/>
              <a:gd name="connsiteX22" fmla="*/ 3783 w 172287"/>
              <a:gd name="connsiteY22" fmla="*/ 1524 h 170211"/>
              <a:gd name="connsiteX23" fmla="*/ 8831 w 172287"/>
              <a:gd name="connsiteY23" fmla="*/ 286 h 170211"/>
              <a:gd name="connsiteX24" fmla="*/ 18642 w 172287"/>
              <a:gd name="connsiteY24" fmla="*/ 0 h 170211"/>
              <a:gd name="connsiteX25" fmla="*/ 27405 w 172287"/>
              <a:gd name="connsiteY25" fmla="*/ 191 h 170211"/>
              <a:gd name="connsiteX26" fmla="*/ 32739 w 172287"/>
              <a:gd name="connsiteY26" fmla="*/ 857 h 170211"/>
              <a:gd name="connsiteX27" fmla="*/ 35596 w 172287"/>
              <a:gd name="connsiteY27" fmla="*/ 2191 h 170211"/>
              <a:gd name="connsiteX28" fmla="*/ 37597 w 172287"/>
              <a:gd name="connsiteY28" fmla="*/ 4096 h 170211"/>
              <a:gd name="connsiteX29" fmla="*/ 87317 w 172287"/>
              <a:gd name="connsiteY29" fmla="*/ 67151 h 170211"/>
              <a:gd name="connsiteX30" fmla="*/ 136752 w 172287"/>
              <a:gd name="connsiteY30" fmla="*/ 4096 h 170211"/>
              <a:gd name="connsiteX31" fmla="*/ 138562 w 172287"/>
              <a:gd name="connsiteY31" fmla="*/ 2191 h 170211"/>
              <a:gd name="connsiteX32" fmla="*/ 141133 w 172287"/>
              <a:gd name="connsiteY32" fmla="*/ 857 h 170211"/>
              <a:gd name="connsiteX33" fmla="*/ 145896 w 172287"/>
              <a:gd name="connsiteY33" fmla="*/ 191 h 170211"/>
              <a:gd name="connsiteX34" fmla="*/ 154087 w 172287"/>
              <a:gd name="connsiteY34" fmla="*/ 0 h 170211"/>
              <a:gd name="connsiteX35" fmla="*/ 163136 w 172287"/>
              <a:gd name="connsiteY35" fmla="*/ 286 h 170211"/>
              <a:gd name="connsiteX36" fmla="*/ 168184 w 172287"/>
              <a:gd name="connsiteY36" fmla="*/ 1524 h 170211"/>
              <a:gd name="connsiteX37" fmla="*/ 169327 w 172287"/>
              <a:gd name="connsiteY37" fmla="*/ 4191 h 170211"/>
              <a:gd name="connsiteX38" fmla="*/ 166851 w 172287"/>
              <a:gd name="connsiteY38" fmla="*/ 8858 h 170211"/>
              <a:gd name="connsiteX39" fmla="*/ 106748 w 172287"/>
              <a:gd name="connsiteY39" fmla="*/ 83249 h 170211"/>
              <a:gd name="connsiteX40" fmla="*/ 169422 w 172287"/>
              <a:gd name="connsiteY40" fmla="*/ 161258 h 17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2287" h="170211">
                <a:moveTo>
                  <a:pt x="169422" y="161354"/>
                </a:moveTo>
                <a:cubicBezTo>
                  <a:pt x="170947" y="163259"/>
                  <a:pt x="171899" y="164783"/>
                  <a:pt x="172185" y="165926"/>
                </a:cubicBezTo>
                <a:cubicBezTo>
                  <a:pt x="172471" y="167069"/>
                  <a:pt x="172185" y="167926"/>
                  <a:pt x="171042" y="168593"/>
                </a:cubicBezTo>
                <a:cubicBezTo>
                  <a:pt x="169994" y="169259"/>
                  <a:pt x="168184" y="169640"/>
                  <a:pt x="165803" y="169926"/>
                </a:cubicBezTo>
                <a:cubicBezTo>
                  <a:pt x="163326" y="170117"/>
                  <a:pt x="160088" y="170212"/>
                  <a:pt x="156088" y="170212"/>
                </a:cubicBezTo>
                <a:cubicBezTo>
                  <a:pt x="152277" y="170212"/>
                  <a:pt x="149325" y="170212"/>
                  <a:pt x="147134" y="170021"/>
                </a:cubicBezTo>
                <a:cubicBezTo>
                  <a:pt x="145039" y="169926"/>
                  <a:pt x="143324" y="169640"/>
                  <a:pt x="141991" y="169259"/>
                </a:cubicBezTo>
                <a:cubicBezTo>
                  <a:pt x="140657" y="168878"/>
                  <a:pt x="139800" y="168497"/>
                  <a:pt x="139133" y="168021"/>
                </a:cubicBezTo>
                <a:cubicBezTo>
                  <a:pt x="138466" y="167545"/>
                  <a:pt x="137895" y="166878"/>
                  <a:pt x="137418" y="166116"/>
                </a:cubicBezTo>
                <a:lnTo>
                  <a:pt x="85888" y="99060"/>
                </a:lnTo>
                <a:lnTo>
                  <a:pt x="33787" y="166116"/>
                </a:lnTo>
                <a:cubicBezTo>
                  <a:pt x="33215" y="166878"/>
                  <a:pt x="32548" y="167545"/>
                  <a:pt x="31786" y="168116"/>
                </a:cubicBezTo>
                <a:cubicBezTo>
                  <a:pt x="31024" y="168688"/>
                  <a:pt x="30072" y="169069"/>
                  <a:pt x="28834" y="169355"/>
                </a:cubicBezTo>
                <a:cubicBezTo>
                  <a:pt x="27595" y="169640"/>
                  <a:pt x="25881" y="169831"/>
                  <a:pt x="23690" y="170021"/>
                </a:cubicBezTo>
                <a:cubicBezTo>
                  <a:pt x="21499" y="170117"/>
                  <a:pt x="18642" y="170212"/>
                  <a:pt x="15118" y="170212"/>
                </a:cubicBezTo>
                <a:cubicBezTo>
                  <a:pt x="11212" y="170212"/>
                  <a:pt x="8069" y="170117"/>
                  <a:pt x="5783" y="169926"/>
                </a:cubicBezTo>
                <a:cubicBezTo>
                  <a:pt x="3497" y="169736"/>
                  <a:pt x="1973" y="169259"/>
                  <a:pt x="1021" y="168593"/>
                </a:cubicBezTo>
                <a:cubicBezTo>
                  <a:pt x="68" y="167926"/>
                  <a:pt x="-218" y="167069"/>
                  <a:pt x="163" y="165926"/>
                </a:cubicBezTo>
                <a:cubicBezTo>
                  <a:pt x="449" y="164783"/>
                  <a:pt x="1401" y="163259"/>
                  <a:pt x="2926" y="161354"/>
                </a:cubicBezTo>
                <a:lnTo>
                  <a:pt x="66076" y="83820"/>
                </a:lnTo>
                <a:lnTo>
                  <a:pt x="5783" y="8954"/>
                </a:lnTo>
                <a:cubicBezTo>
                  <a:pt x="4354" y="7049"/>
                  <a:pt x="3402" y="5524"/>
                  <a:pt x="3021" y="4286"/>
                </a:cubicBezTo>
                <a:cubicBezTo>
                  <a:pt x="2640" y="3143"/>
                  <a:pt x="2830" y="2191"/>
                  <a:pt x="3783" y="1524"/>
                </a:cubicBezTo>
                <a:cubicBezTo>
                  <a:pt x="4735" y="857"/>
                  <a:pt x="6450" y="476"/>
                  <a:pt x="8831" y="286"/>
                </a:cubicBezTo>
                <a:cubicBezTo>
                  <a:pt x="11212" y="95"/>
                  <a:pt x="14451" y="0"/>
                  <a:pt x="18642" y="0"/>
                </a:cubicBezTo>
                <a:cubicBezTo>
                  <a:pt x="22261" y="0"/>
                  <a:pt x="25119" y="0"/>
                  <a:pt x="27405" y="191"/>
                </a:cubicBezTo>
                <a:cubicBezTo>
                  <a:pt x="29691" y="286"/>
                  <a:pt x="31405" y="572"/>
                  <a:pt x="32739" y="857"/>
                </a:cubicBezTo>
                <a:cubicBezTo>
                  <a:pt x="34072" y="1143"/>
                  <a:pt x="35025" y="1619"/>
                  <a:pt x="35596" y="2191"/>
                </a:cubicBezTo>
                <a:cubicBezTo>
                  <a:pt x="36168" y="2762"/>
                  <a:pt x="36835" y="3429"/>
                  <a:pt x="37597" y="4096"/>
                </a:cubicBezTo>
                <a:lnTo>
                  <a:pt x="87317" y="67151"/>
                </a:lnTo>
                <a:lnTo>
                  <a:pt x="136752" y="4096"/>
                </a:lnTo>
                <a:cubicBezTo>
                  <a:pt x="137323" y="3429"/>
                  <a:pt x="137895" y="2762"/>
                  <a:pt x="138562" y="2191"/>
                </a:cubicBezTo>
                <a:cubicBezTo>
                  <a:pt x="139133" y="1619"/>
                  <a:pt x="139990" y="1238"/>
                  <a:pt x="141133" y="857"/>
                </a:cubicBezTo>
                <a:cubicBezTo>
                  <a:pt x="142276" y="572"/>
                  <a:pt x="143896" y="381"/>
                  <a:pt x="145896" y="191"/>
                </a:cubicBezTo>
                <a:cubicBezTo>
                  <a:pt x="147896" y="0"/>
                  <a:pt x="150658" y="0"/>
                  <a:pt x="154087" y="0"/>
                </a:cubicBezTo>
                <a:cubicBezTo>
                  <a:pt x="157802" y="0"/>
                  <a:pt x="160850" y="95"/>
                  <a:pt x="163136" y="286"/>
                </a:cubicBezTo>
                <a:cubicBezTo>
                  <a:pt x="165422" y="476"/>
                  <a:pt x="167137" y="953"/>
                  <a:pt x="168184" y="1524"/>
                </a:cubicBezTo>
                <a:cubicBezTo>
                  <a:pt x="169232" y="2096"/>
                  <a:pt x="169613" y="3048"/>
                  <a:pt x="169327" y="4191"/>
                </a:cubicBezTo>
                <a:cubicBezTo>
                  <a:pt x="169137" y="5334"/>
                  <a:pt x="168280" y="6858"/>
                  <a:pt x="166851" y="8858"/>
                </a:cubicBezTo>
                <a:lnTo>
                  <a:pt x="106748" y="83249"/>
                </a:lnTo>
                <a:lnTo>
                  <a:pt x="169422" y="1612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39B62A-99E7-E4FB-191A-04C3F87EF527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D87217-1E92-6AA9-E6BD-ED47D948B7F3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8F239E1-83D3-B14F-AFD4-D1AC9C719111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6468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9FD3F-B827-5829-C0F2-3323704EA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E834A6-17DF-E191-CEFF-B88307BB143C}"/>
              </a:ext>
            </a:extLst>
          </p:cNvPr>
          <p:cNvSpPr/>
          <p:nvPr/>
        </p:nvSpPr>
        <p:spPr>
          <a:xfrm>
            <a:off x="3776130" y="0"/>
            <a:ext cx="8415870" cy="6858000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white and green logo&#10;&#10;AI-generated content may be incorrect.">
            <a:extLst>
              <a:ext uri="{FF2B5EF4-FFF2-40B4-BE49-F238E27FC236}">
                <a16:creationId xmlns:a16="http://schemas.microsoft.com/office/drawing/2014/main" id="{2CF01890-6BE6-C055-830C-C34C229F6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F568D4-5551-8113-AC71-A7DF4B6B436F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04AF95-17CF-2A06-DBD8-299B63A5F5BA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9CC356F-022A-4F5D-AF1F-5FBB0E59EB29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1010A1-77BF-9A7C-90B9-71FBEDEB7B91}"/>
              </a:ext>
            </a:extLst>
          </p:cNvPr>
          <p:cNvSpPr txBox="1"/>
          <p:nvPr/>
        </p:nvSpPr>
        <p:spPr>
          <a:xfrm>
            <a:off x="4242287" y="693038"/>
            <a:ext cx="7423992" cy="146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events co-hosted or sponsored by </a:t>
            </a:r>
            <a:r>
              <a:rPr lang="en-US" sz="2000" b="1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must use: </a:t>
            </a:r>
          </a:p>
          <a:p>
            <a:endParaRPr lang="en-US" b="0" i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Original content co-branded as per above Co-Branding Rules</a:t>
            </a:r>
          </a:p>
          <a:p>
            <a:pPr marL="285750" indent="-285750" algn="l" rtl="0" fontAlgn="base">
              <a:lnSpc>
                <a:spcPct val="150000"/>
              </a:lnSpc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product descriptions (no copy-pasting our website content)</a:t>
            </a:r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8CC57-E532-88A7-1692-CE3AC4FD0761}"/>
              </a:ext>
            </a:extLst>
          </p:cNvPr>
          <p:cNvSpPr txBox="1"/>
          <p:nvPr/>
        </p:nvSpPr>
        <p:spPr>
          <a:xfrm>
            <a:off x="4242287" y="2571260"/>
            <a:ext cx="6190303" cy="225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lnSpc>
                <a:spcPts val="1350"/>
              </a:lnSpc>
              <a:buNone/>
            </a:pPr>
            <a:r>
              <a:rPr lang="en-IN"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Compliant </a:t>
            </a:r>
            <a:r>
              <a:rPr lang="en-IN" sz="2000" b="1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Booth Design Must:</a:t>
            </a:r>
            <a:r>
              <a:rPr lang="en-IN" sz="20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</a:t>
            </a:r>
            <a:r>
              <a:rPr lang="en-US" sz="20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ts val="1350"/>
              </a:lnSpc>
              <a:buNone/>
            </a:pPr>
            <a:endParaRPr lang="en-US" sz="2000" b="0" i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sz="20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white/light backgrounds </a:t>
            </a:r>
          </a:p>
          <a:p>
            <a:pPr marL="342900" indent="-342900" algn="l" rtl="0" fontAlgn="base">
              <a:lnSpc>
                <a:spcPct val="150000"/>
              </a:lnSpc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sz="20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 official logos </a:t>
            </a:r>
          </a:p>
          <a:p>
            <a:pPr marL="342900" indent="-342900" algn="l" rtl="0" fontAlgn="base">
              <a:lnSpc>
                <a:spcPct val="150000"/>
              </a:lnSpc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sz="20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Cite all claims and awards properly </a:t>
            </a:r>
          </a:p>
          <a:p>
            <a:pPr algn="just" rtl="0" fontAlgn="base">
              <a:lnSpc>
                <a:spcPct val="150000"/>
              </a:lnSpc>
            </a:pPr>
            <a:endParaRPr lang="en-US" sz="20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BC795B-D2BC-E213-9D0D-C0B8E453357E}"/>
              </a:ext>
            </a:extLst>
          </p:cNvPr>
          <p:cNvSpPr txBox="1"/>
          <p:nvPr/>
        </p:nvSpPr>
        <p:spPr>
          <a:xfrm>
            <a:off x="391975" y="505404"/>
            <a:ext cx="300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46DF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 </a:t>
            </a:r>
            <a:r>
              <a:rPr lang="en-US" sz="2800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Branding </a:t>
            </a:r>
            <a:endParaRPr lang="en-IN" sz="2800" b="1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2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2C7BA-D9C4-FA98-9A92-0A73B13ED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6159D8C-5BEB-F535-0459-2407BE0BB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4"/>
            <a:ext cx="12192000" cy="6832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CB041C-3CF9-42AC-4C85-71D7358A0627}"/>
              </a:ext>
            </a:extLst>
          </p:cNvPr>
          <p:cNvSpPr/>
          <p:nvPr/>
        </p:nvSpPr>
        <p:spPr>
          <a:xfrm>
            <a:off x="0" y="0"/>
            <a:ext cx="12192000" cy="6828506"/>
          </a:xfrm>
          <a:prstGeom prst="rect">
            <a:avLst/>
          </a:prstGeom>
          <a:gradFill>
            <a:gsLst>
              <a:gs pos="47000">
                <a:srgbClr val="04125D"/>
              </a:gs>
              <a:gs pos="100000">
                <a:srgbClr val="130F33">
                  <a:alpha val="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FC03E-1EF7-CA71-AACE-32105EFF308E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E8D391-4C70-9683-CCA3-0FD775371C43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3885BE3-1C06-80C9-C389-870B8E869828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AEA625-738D-1FD9-BE75-EE46A90CA267}"/>
              </a:ext>
            </a:extLst>
          </p:cNvPr>
          <p:cNvSpPr/>
          <p:nvPr/>
        </p:nvSpPr>
        <p:spPr>
          <a:xfrm>
            <a:off x="851706" y="677576"/>
            <a:ext cx="10488588" cy="4795230"/>
          </a:xfrm>
          <a:prstGeom prst="roundRect">
            <a:avLst>
              <a:gd name="adj" fmla="val 6959"/>
            </a:avLst>
          </a:prstGeom>
          <a:solidFill>
            <a:schemeClr val="bg1"/>
          </a:solidFill>
          <a:ln>
            <a:noFill/>
          </a:ln>
          <a:effectLst>
            <a:outerShdw blurRad="520700" dist="177800" dir="1188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30F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E61A1-634E-3E70-E390-729854E6ED3F}"/>
              </a:ext>
            </a:extLst>
          </p:cNvPr>
          <p:cNvSpPr txBox="1"/>
          <p:nvPr/>
        </p:nvSpPr>
        <p:spPr>
          <a:xfrm>
            <a:off x="1185333" y="3509509"/>
            <a:ext cx="847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legally accountable for the claims and creative assets you use. All branding materials must follow </a:t>
            </a:r>
            <a:r>
              <a:rPr lang="en-US" sz="1600" err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guidelines and intellectual property laws.</a:t>
            </a:r>
            <a:endParaRPr lang="en-IN" sz="1600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88A1A-5A4F-A2DB-5AFF-2BC3A7B54677}"/>
              </a:ext>
            </a:extLst>
          </p:cNvPr>
          <p:cNvSpPr txBox="1"/>
          <p:nvPr/>
        </p:nvSpPr>
        <p:spPr>
          <a:xfrm>
            <a:off x="1185333" y="2989778"/>
            <a:ext cx="35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>
                <a:solidFill>
                  <a:srgbClr val="47DF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Responsibility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476E8-A014-F392-7AF2-1D480325D0C2}"/>
              </a:ext>
            </a:extLst>
          </p:cNvPr>
          <p:cNvSpPr txBox="1"/>
          <p:nvPr/>
        </p:nvSpPr>
        <p:spPr>
          <a:xfrm>
            <a:off x="1185333" y="1811240"/>
            <a:ext cx="957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valued </a:t>
            </a:r>
            <a:r>
              <a:rPr lang="en-US" sz="1600" err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partner, you play a critical role in amplifying our shared vision: empowering the world to test better, faster, and smarter. This guide ensures that all brand expressions—logos, content, visuals, and messaging are consistently and correctly applied across your materials.</a:t>
            </a:r>
            <a:endParaRPr lang="en-IN" sz="1600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A2DCD-7523-E7F0-EBAD-1DF3ECAD1AB8}"/>
              </a:ext>
            </a:extLst>
          </p:cNvPr>
          <p:cNvSpPr txBox="1"/>
          <p:nvPr/>
        </p:nvSpPr>
        <p:spPr>
          <a:xfrm>
            <a:off x="1185333" y="1154361"/>
            <a:ext cx="725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7DF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</a:t>
            </a:r>
            <a:r>
              <a:rPr lang="en-US" sz="2800" b="1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b="1" i="0" err="1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2800" b="1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 Ecosystem</a:t>
            </a:r>
            <a:endParaRPr lang="en-IN" sz="2800" b="1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 descr="A white and green logo&#10;&#10;AI-generated content may be incorrect.">
            <a:extLst>
              <a:ext uri="{FF2B5EF4-FFF2-40B4-BE49-F238E27FC236}">
                <a16:creationId xmlns:a16="http://schemas.microsoft.com/office/drawing/2014/main" id="{AD5BD41B-55A6-DCE0-7111-F988C066C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7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E4548-D550-4FA9-2989-E87258D00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E172E7-06E2-BF6B-4B2F-EE09F9949D22}"/>
              </a:ext>
            </a:extLst>
          </p:cNvPr>
          <p:cNvSpPr/>
          <p:nvPr/>
        </p:nvSpPr>
        <p:spPr>
          <a:xfrm>
            <a:off x="0" y="-134374"/>
            <a:ext cx="12289971" cy="6992374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C6CD18-8C4C-16B5-0005-0EC0CDAAA29F}"/>
              </a:ext>
            </a:extLst>
          </p:cNvPr>
          <p:cNvSpPr/>
          <p:nvPr/>
        </p:nvSpPr>
        <p:spPr>
          <a:xfrm>
            <a:off x="889201" y="2026015"/>
            <a:ext cx="5044236" cy="2449277"/>
          </a:xfrm>
          <a:prstGeom prst="roundRect">
            <a:avLst>
              <a:gd name="adj" fmla="val 9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CCD95-A82D-DD20-2595-4057614F309E}"/>
              </a:ext>
            </a:extLst>
          </p:cNvPr>
          <p:cNvSpPr/>
          <p:nvPr/>
        </p:nvSpPr>
        <p:spPr>
          <a:xfrm>
            <a:off x="6415213" y="2021123"/>
            <a:ext cx="5044236" cy="2449277"/>
          </a:xfrm>
          <a:prstGeom prst="roundRect">
            <a:avLst>
              <a:gd name="adj" fmla="val 9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endParaRPr lang="en-IN" sz="1400"/>
          </a:p>
        </p:txBody>
      </p:sp>
      <p:pic>
        <p:nvPicPr>
          <p:cNvPr id="7" name="Picture 6" descr="A white and green logo&#10;&#10;AI-generated content may be incorrect.">
            <a:extLst>
              <a:ext uri="{FF2B5EF4-FFF2-40B4-BE49-F238E27FC236}">
                <a16:creationId xmlns:a16="http://schemas.microsoft.com/office/drawing/2014/main" id="{283040B9-8992-0410-253C-9A456B52C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34C943-8620-314E-E08E-EBC93F3F34B8}"/>
              </a:ext>
            </a:extLst>
          </p:cNvPr>
          <p:cNvSpPr txBox="1"/>
          <p:nvPr/>
        </p:nvSpPr>
        <p:spPr>
          <a:xfrm>
            <a:off x="3746491" y="317923"/>
            <a:ext cx="479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7DF94"/>
              </a:buClr>
            </a:pPr>
            <a:r>
              <a:rPr lang="en-US" sz="2800" b="1">
                <a:solidFill>
                  <a:srgbClr val="47DF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Guidelines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84E337-35A6-0597-CB89-3B725D086979}"/>
              </a:ext>
            </a:extLst>
          </p:cNvPr>
          <p:cNvSpPr txBox="1"/>
          <p:nvPr/>
        </p:nvSpPr>
        <p:spPr>
          <a:xfrm>
            <a:off x="1479146" y="1432067"/>
            <a:ext cx="374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7DF94"/>
              </a:buClr>
            </a:pPr>
            <a:r>
              <a:rPr lang="en-IN" sz="2400" b="1" i="0">
                <a:solidFill>
                  <a:srgbClr val="47DF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Claims to Use</a:t>
            </a:r>
            <a:r>
              <a:rPr lang="en-IN" sz="2400" b="0" i="0">
                <a:solidFill>
                  <a:srgbClr val="47DF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>
              <a:solidFill>
                <a:srgbClr val="47DF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26F674-FEC3-052E-C720-92461CE42176}"/>
              </a:ext>
            </a:extLst>
          </p:cNvPr>
          <p:cNvSpPr txBox="1"/>
          <p:nvPr/>
        </p:nvSpPr>
        <p:spPr>
          <a:xfrm>
            <a:off x="1219200" y="2303600"/>
            <a:ext cx="4714237" cy="14296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216000" indent="-216000" algn="just" fontAlgn="base">
              <a:lnSpc>
                <a:spcPct val="150000"/>
              </a:lnSpc>
              <a:buFont typeface="Courier New" panose="02070309020205020404" pitchFamily="49" charset="0"/>
              <a:buChar char="o"/>
              <a:defRPr sz="2000" b="0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15900" indent="-215900"/>
            <a:r>
              <a:rPr lang="en-US" dirty="0">
                <a:latin typeface="Calibri"/>
                <a:ea typeface="Calibri"/>
                <a:cs typeface="Calibri"/>
              </a:rPr>
              <a:t>“75% reduction in automation efforts” </a:t>
            </a:r>
          </a:p>
          <a:p>
            <a:pPr marL="215900" indent="-215900"/>
            <a:r>
              <a:rPr lang="en-US" dirty="0">
                <a:latin typeface="Calibri"/>
                <a:ea typeface="Calibri"/>
                <a:cs typeface="Calibri"/>
              </a:rPr>
              <a:t>“10X faster testing time” </a:t>
            </a:r>
          </a:p>
          <a:p>
            <a:pPr marL="215900" indent="-215900"/>
            <a:r>
              <a:rPr lang="en-US" dirty="0">
                <a:latin typeface="Calibri"/>
                <a:ea typeface="Calibri"/>
                <a:cs typeface="Calibri"/>
              </a:rPr>
              <a:t>“Auto-discovers 95% of test cases”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148947-A1D6-D61B-4987-FC19F036F010}"/>
              </a:ext>
            </a:extLst>
          </p:cNvPr>
          <p:cNvSpPr txBox="1"/>
          <p:nvPr/>
        </p:nvSpPr>
        <p:spPr>
          <a:xfrm>
            <a:off x="6734203" y="2303600"/>
            <a:ext cx="440625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 fontAlgn="base">
              <a:lnSpc>
                <a:spcPct val="15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16000" indent="-216000">
              <a:buFont typeface="Courier New" panose="02070309020205020404" pitchFamily="49" charset="0"/>
              <a:buChar char="o"/>
            </a:pPr>
            <a:r>
              <a:rPr lang="en-US"/>
              <a:t>“Powered by </a:t>
            </a:r>
            <a:r>
              <a:rPr lang="en-US" err="1"/>
              <a:t>Qyrus</a:t>
            </a:r>
            <a:r>
              <a:rPr lang="en-US"/>
              <a:t>” </a:t>
            </a:r>
          </a:p>
          <a:p>
            <a:pPr marL="216000" indent="-216000">
              <a:buFont typeface="Courier New" panose="02070309020205020404" pitchFamily="49" charset="0"/>
              <a:buChar char="o"/>
            </a:pPr>
            <a:r>
              <a:rPr lang="en-US"/>
              <a:t>“Test at the speed of digital” </a:t>
            </a:r>
          </a:p>
          <a:p>
            <a:pPr marL="216000" indent="-216000">
              <a:buFont typeface="Courier New" panose="02070309020205020404" pitchFamily="49" charset="0"/>
              <a:buChar char="o"/>
            </a:pPr>
            <a:r>
              <a:rPr lang="en-US"/>
              <a:t>“Codeless. Continuous. Cloud-based.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B8564-2930-D07A-3D90-B96F57158016}"/>
              </a:ext>
            </a:extLst>
          </p:cNvPr>
          <p:cNvSpPr txBox="1"/>
          <p:nvPr/>
        </p:nvSpPr>
        <p:spPr>
          <a:xfrm>
            <a:off x="889201" y="4884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All data must be referenced from official </a:t>
            </a:r>
            <a:r>
              <a:rPr lang="en-US" sz="1800" b="0" i="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Qyrus</a:t>
            </a:r>
            <a:r>
              <a:rPr lang="en-US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materials. </a:t>
            </a:r>
          </a:p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950C6-B932-F8BC-73D4-89B5C20A834C}"/>
              </a:ext>
            </a:extLst>
          </p:cNvPr>
          <p:cNvSpPr txBox="1"/>
          <p:nvPr/>
        </p:nvSpPr>
        <p:spPr>
          <a:xfrm>
            <a:off x="7064937" y="1432067"/>
            <a:ext cx="374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7DF94"/>
              </a:buClr>
            </a:pPr>
            <a:r>
              <a:rPr lang="en-US" sz="2400" b="1" i="0">
                <a:solidFill>
                  <a:srgbClr val="47DF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Phrases</a:t>
            </a:r>
            <a:r>
              <a:rPr lang="en-US" sz="2400" b="0" i="0">
                <a:solidFill>
                  <a:srgbClr val="47DF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>
              <a:solidFill>
                <a:srgbClr val="47DF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72179-725E-5F9B-80E3-23E1365E9215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05FCBC-2A1F-02A8-D13E-A2E7D289099B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0F8225-2E08-F77C-712F-9FA7BB1C6193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16020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1DA3-47AC-31B2-6AFF-FC6B86FF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14FD30-8BCA-3DD1-1BCE-307674EF7F11}"/>
              </a:ext>
            </a:extLst>
          </p:cNvPr>
          <p:cNvSpPr/>
          <p:nvPr/>
        </p:nvSpPr>
        <p:spPr>
          <a:xfrm>
            <a:off x="0" y="-77002"/>
            <a:ext cx="12289971" cy="6942376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9ACD26-CC84-FF01-8993-5AEBDF08542C}"/>
              </a:ext>
            </a:extLst>
          </p:cNvPr>
          <p:cNvSpPr/>
          <p:nvPr/>
        </p:nvSpPr>
        <p:spPr>
          <a:xfrm>
            <a:off x="1047346" y="3524946"/>
            <a:ext cx="1412220" cy="40011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6DF93"/>
              </a:gs>
              <a:gs pos="50000">
                <a:srgbClr val="8AE86A"/>
              </a:gs>
              <a:gs pos="100000">
                <a:srgbClr val="CFF242"/>
              </a:gs>
            </a:gsLst>
            <a:lin ang="256563" scaled="1"/>
          </a:gra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6DC54-B51C-FE12-3088-CC57FB94F353}"/>
              </a:ext>
            </a:extLst>
          </p:cNvPr>
          <p:cNvSpPr txBox="1"/>
          <p:nvPr/>
        </p:nvSpPr>
        <p:spPr>
          <a:xfrm>
            <a:off x="1210644" y="3420814"/>
            <a:ext cx="124892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ct val="150000"/>
              </a:lnSpc>
              <a:buNone/>
            </a:pPr>
            <a:r>
              <a:rPr lang="en-US" sz="2000" b="1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Hashtags</a:t>
            </a:r>
            <a:r>
              <a:rPr lang="en-US" sz="1800" b="0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b="0" i="0">
              <a:solidFill>
                <a:srgbClr val="130F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C42B01-CE30-AC73-F353-45379B000D2F}"/>
              </a:ext>
            </a:extLst>
          </p:cNvPr>
          <p:cNvSpPr/>
          <p:nvPr/>
        </p:nvSpPr>
        <p:spPr>
          <a:xfrm>
            <a:off x="1047346" y="1493018"/>
            <a:ext cx="2906587" cy="40011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6DF93"/>
              </a:gs>
              <a:gs pos="50000">
                <a:srgbClr val="8AE86A"/>
              </a:gs>
              <a:gs pos="100000">
                <a:srgbClr val="CFF242"/>
              </a:gs>
            </a:gsLst>
            <a:lin ang="256563" scaled="1"/>
          </a:gra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2F4201-5859-5A69-0581-09E0805A98DA}"/>
              </a:ext>
            </a:extLst>
          </p:cNvPr>
          <p:cNvSpPr/>
          <p:nvPr/>
        </p:nvSpPr>
        <p:spPr>
          <a:xfrm>
            <a:off x="7309193" y="1510739"/>
            <a:ext cx="1944874" cy="40011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6DF93"/>
              </a:gs>
              <a:gs pos="50000">
                <a:srgbClr val="8AE86A"/>
              </a:gs>
              <a:gs pos="100000">
                <a:srgbClr val="CFF242"/>
              </a:gs>
            </a:gsLst>
            <a:lin ang="256563" scaled="1"/>
          </a:gra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pic>
        <p:nvPicPr>
          <p:cNvPr id="7" name="Picture 6" descr="A white and green logo&#10;&#10;AI-generated content may be incorrect.">
            <a:extLst>
              <a:ext uri="{FF2B5EF4-FFF2-40B4-BE49-F238E27FC236}">
                <a16:creationId xmlns:a16="http://schemas.microsoft.com/office/drawing/2014/main" id="{FDE2ED94-768E-B2B5-197A-5E5939B76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FBA381-A88D-43CC-93FB-BCA8A0C17E02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F28615-AE4F-61EE-4A0B-1FA086CB1C7B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B3F2803-18ED-B1EC-1E86-BFC72B6E04E7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9C0766-6CC7-7794-84C0-16C64A7A89BA}"/>
              </a:ext>
            </a:extLst>
          </p:cNvPr>
          <p:cNvSpPr txBox="1"/>
          <p:nvPr/>
        </p:nvSpPr>
        <p:spPr>
          <a:xfrm>
            <a:off x="1210644" y="1495101"/>
            <a:ext cx="274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7DF94"/>
              </a:buClr>
            </a:pPr>
            <a:r>
              <a:rPr lang="en-IN" sz="2000" b="1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Handles, and Mentions</a:t>
            </a:r>
            <a:r>
              <a:rPr lang="en-IN" sz="2000" b="0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en-US" sz="2000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B11B6E-127F-4526-C55E-205BC075B9EF}"/>
              </a:ext>
            </a:extLst>
          </p:cNvPr>
          <p:cNvSpPr txBox="1"/>
          <p:nvPr/>
        </p:nvSpPr>
        <p:spPr>
          <a:xfrm>
            <a:off x="1047345" y="2095018"/>
            <a:ext cx="441974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your own brand handle only </a:t>
            </a:r>
          </a:p>
          <a:p>
            <a:pPr marL="285750" indent="-285750" algn="l" rtl="0" fontAlgn="base">
              <a:lnSpc>
                <a:spcPct val="150000"/>
              </a:lnSpc>
              <a:buClr>
                <a:srgbClr val="47DF94"/>
              </a:buClr>
              <a:buFont typeface="Courier New" panose="02070309020205020404" pitchFamily="49" charset="0"/>
              <a:buChar char="o"/>
            </a:pPr>
            <a: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 @Qyrus when mentioning us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E4C64-3E8D-BBA3-0C0D-D29590E0BC1F}"/>
              </a:ext>
            </a:extLst>
          </p:cNvPr>
          <p:cNvSpPr txBox="1"/>
          <p:nvPr/>
        </p:nvSpPr>
        <p:spPr>
          <a:xfrm>
            <a:off x="7309193" y="2095018"/>
            <a:ext cx="4882807" cy="8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❌ </a:t>
            </a:r>
            <a:r>
              <a:rPr lang="en-US" sz="1800" b="0" i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-branded social media handles </a:t>
            </a:r>
            <a:b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❌ Imitation </a:t>
            </a:r>
            <a:r>
              <a:rPr lang="en-US" sz="1800" b="0" i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profiles or logos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6624B-83B0-5511-16D4-FB342BF748E3}"/>
              </a:ext>
            </a:extLst>
          </p:cNvPr>
          <p:cNvSpPr txBox="1"/>
          <p:nvPr/>
        </p:nvSpPr>
        <p:spPr>
          <a:xfrm>
            <a:off x="3873496" y="317922"/>
            <a:ext cx="479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7DF94"/>
              </a:buClr>
            </a:pPr>
            <a:r>
              <a:rPr lang="en-US" sz="2800" b="1">
                <a:solidFill>
                  <a:srgbClr val="47DF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Media 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F51F6-687B-8CBE-BE51-380238554356}"/>
              </a:ext>
            </a:extLst>
          </p:cNvPr>
          <p:cNvSpPr txBox="1"/>
          <p:nvPr/>
        </p:nvSpPr>
        <p:spPr>
          <a:xfrm>
            <a:off x="7480960" y="1495101"/>
            <a:ext cx="1595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create:</a:t>
            </a:r>
            <a:endParaRPr lang="en-IN" sz="2000">
              <a:solidFill>
                <a:srgbClr val="130F3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F7618-605F-925C-2386-A0BA0FD4AAF5}"/>
              </a:ext>
            </a:extLst>
          </p:cNvPr>
          <p:cNvSpPr txBox="1"/>
          <p:nvPr/>
        </p:nvSpPr>
        <p:spPr>
          <a:xfrm>
            <a:off x="1047345" y="4165547"/>
            <a:ext cx="1136478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ct val="150000"/>
              </a:lnSpc>
              <a:buNone/>
            </a:pPr>
            <a: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are core to </a:t>
            </a:r>
            <a:r>
              <a:rPr lang="en-US" sz="1800" b="0" i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identity and should  be used consistently across content. </a:t>
            </a:r>
            <a:endParaRPr lang="en-US" b="0" i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n-US" sz="1800" b="1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#PoweredByQyrus,</a:t>
            </a:r>
            <a: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#NoCodeTesting,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800" b="1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#SmarterTesting, #QyrusPlatform, #QyrusPartner</a:t>
            </a:r>
            <a:r>
              <a:rPr lang="en-US" sz="1800" b="0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en-US" b="0" i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8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2BED7-AE2E-C8FE-5890-A2620AE39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53811D-A66E-46DE-E660-0D3007EDD3EA}"/>
              </a:ext>
            </a:extLst>
          </p:cNvPr>
          <p:cNvSpPr/>
          <p:nvPr/>
        </p:nvSpPr>
        <p:spPr>
          <a:xfrm>
            <a:off x="3776133" y="0"/>
            <a:ext cx="8415867" cy="6858000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F3761-F111-2E6A-A20F-859002C3790B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EBD383-7090-64BB-15B5-82A673BF5CEF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8EF5A98-78FB-F825-7DA8-696BDD5D3E1D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E3241-959F-76A3-390F-E1C6E2114597}"/>
              </a:ext>
            </a:extLst>
          </p:cNvPr>
          <p:cNvSpPr txBox="1"/>
          <p:nvPr/>
        </p:nvSpPr>
        <p:spPr>
          <a:xfrm>
            <a:off x="4191141" y="847628"/>
            <a:ext cx="1096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All </a:t>
            </a:r>
            <a:r>
              <a:rPr lang="en-US" sz="1800" b="0" i="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Qyrus</a:t>
            </a:r>
            <a:r>
              <a:rPr lang="en-US" sz="18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brand assets are protected under copyright laws globally. </a:t>
            </a:r>
            <a:endParaRPr lang="en-IN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8FD8D-0E9B-79EE-7EFE-EA97201050EB}"/>
              </a:ext>
            </a:extLst>
          </p:cNvPr>
          <p:cNvSpPr txBox="1"/>
          <p:nvPr/>
        </p:nvSpPr>
        <p:spPr>
          <a:xfrm>
            <a:off x="498641" y="524683"/>
            <a:ext cx="3121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7DF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&amp;</a:t>
            </a:r>
          </a:p>
          <a:p>
            <a:r>
              <a:rPr lang="en-US" sz="2800" b="1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Info </a:t>
            </a:r>
            <a:endParaRPr lang="en-IN" sz="2800" b="1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037F32-8CF6-8E99-E5E0-B18CB87965CD}"/>
              </a:ext>
            </a:extLst>
          </p:cNvPr>
          <p:cNvSpPr txBox="1"/>
          <p:nvPr/>
        </p:nvSpPr>
        <p:spPr>
          <a:xfrm>
            <a:off x="4239986" y="1711189"/>
            <a:ext cx="3712028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/>
                <a:latin typeface="Aptos"/>
              </a:rPr>
              <a:t>Need help with compliance?</a:t>
            </a:r>
            <a:br>
              <a:rPr lang="en-US" sz="1800" b="1" i="0" dirty="0">
                <a:effectLst/>
                <a:latin typeface="Aptos" panose="020B0004020202020204" pitchFamily="34" charset="0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en-US" sz="1800" b="0" i="0" dirty="0"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Segoe UI Emoji"/>
                <a:ea typeface="Segoe UI Emoji"/>
              </a:rPr>
              <a:t>📩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ptos"/>
              </a:rPr>
              <a:t> </a:t>
            </a:r>
            <a:r>
              <a:rPr lang="en-US" dirty="0">
                <a:solidFill>
                  <a:schemeClr val="bg1"/>
                </a:solidFill>
                <a:latin typeface="Aptos"/>
              </a:rPr>
              <a:t>marketing@qyrus.com</a:t>
            </a:r>
            <a:br>
              <a:rPr lang="en-US" sz="1800" b="0" i="0" dirty="0">
                <a:effectLst/>
                <a:latin typeface="WordVisiCarriageReturn_MSFontService"/>
              </a:rPr>
            </a:br>
            <a:endParaRPr lang="en-US" sz="1800">
              <a:solidFill>
                <a:schemeClr val="bg1"/>
              </a:solidFill>
              <a:latin typeface="WordVisiCarriageReturn_MSFontService"/>
            </a:endParaRPr>
          </a:p>
          <a:p>
            <a:endParaRPr lang="en-US">
              <a:latin typeface="WordVisiCarriageReturn_MSFontService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>
              <a:latin typeface="WordVisiCarriageReturn_MSFontService"/>
            </a:endParaRPr>
          </a:p>
        </p:txBody>
      </p:sp>
      <p:pic>
        <p:nvPicPr>
          <p:cNvPr id="4" name="Picture 3" descr="A white and green logo&#10;&#10;AI-generated content may be incorrect.">
            <a:extLst>
              <a:ext uri="{FF2B5EF4-FFF2-40B4-BE49-F238E27FC236}">
                <a16:creationId xmlns:a16="http://schemas.microsoft.com/office/drawing/2014/main" id="{3E544201-BC22-4433-89C3-0BE53A1FE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D58D-E7BF-98A3-76C6-4156E4578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EA92345-3214-1364-7C62-105F226611C0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C9A0BF-1BCB-FA26-1145-F5370529ED16}"/>
              </a:ext>
            </a:extLst>
          </p:cNvPr>
          <p:cNvSpPr txBox="1"/>
          <p:nvPr/>
        </p:nvSpPr>
        <p:spPr>
          <a:xfrm>
            <a:off x="1327804" y="2644537"/>
            <a:ext cx="4268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IN" sz="4400">
                <a:solidFill>
                  <a:srgbClr val="47DF94"/>
                </a:solidFill>
              </a:rPr>
              <a:t>Table of</a:t>
            </a:r>
          </a:p>
          <a:p>
            <a:r>
              <a:rPr lang="en-IN" sz="4400">
                <a:solidFill>
                  <a:srgbClr val="130F33"/>
                </a:solidFill>
              </a:rPr>
              <a:t>Contents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5C62A-8E38-46C5-26A0-5CB39BA8CEAD}"/>
              </a:ext>
            </a:extLst>
          </p:cNvPr>
          <p:cNvCxnSpPr>
            <a:cxnSpLocks/>
          </p:cNvCxnSpPr>
          <p:nvPr/>
        </p:nvCxnSpPr>
        <p:spPr>
          <a:xfrm>
            <a:off x="2459567" y="6531290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062A0E5-345E-36FE-EF15-069DA0782B49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pic>
        <p:nvPicPr>
          <p:cNvPr id="4" name="Picture 3" descr="A blue and green logo&#10;&#10;AI-generated content may be incorrect.">
            <a:extLst>
              <a:ext uri="{FF2B5EF4-FFF2-40B4-BE49-F238E27FC236}">
                <a16:creationId xmlns:a16="http://schemas.microsoft.com/office/drawing/2014/main" id="{AEBCB105-3273-F92D-408B-6B219A350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30" y="156296"/>
            <a:ext cx="467016" cy="544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CE034-A690-7EAF-8701-6036409DD20B}"/>
              </a:ext>
            </a:extLst>
          </p:cNvPr>
          <p:cNvSpPr txBox="1"/>
          <p:nvPr/>
        </p:nvSpPr>
        <p:spPr>
          <a:xfrm>
            <a:off x="5690307" y="354774"/>
            <a:ext cx="5173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252000" algn="l" rtl="0" fontAlgn="base">
              <a:buClr>
                <a:srgbClr val="46DF93"/>
              </a:buClr>
              <a:buFont typeface="+mj-lt"/>
              <a:buAutoNum type="arabicParenR"/>
            </a:pPr>
            <a:r>
              <a:rPr lang="en-US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Responsibility &amp; Brand Integrity</a:t>
            </a:r>
          </a:p>
          <a:p>
            <a:pPr marL="360000" indent="-252000" algn="l" rtl="0" fontAlgn="base">
              <a:buClr>
                <a:srgbClr val="46DF93"/>
              </a:buClr>
              <a:buFont typeface="+mj-lt"/>
              <a:buAutoNum type="arabicParenR"/>
            </a:pPr>
            <a:r>
              <a:rPr lang="en-US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Success Together</a:t>
            </a:r>
          </a:p>
          <a:p>
            <a:pPr marL="360000" indent="-252000" algn="l" rtl="0" fontAlgn="base">
              <a:buClr>
                <a:srgbClr val="46DF93"/>
              </a:buClr>
              <a:buFont typeface="+mj-lt"/>
              <a:buAutoNum type="arabicParenR"/>
            </a:pPr>
            <a:r>
              <a:rPr lang="en-US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Copyrights</a:t>
            </a:r>
          </a:p>
          <a:p>
            <a:pPr marL="360000" indent="-252000" algn="l" rtl="0" fontAlgn="base">
              <a:buClr>
                <a:srgbClr val="46DF93"/>
              </a:buClr>
              <a:buFont typeface="+mj-lt"/>
              <a:buAutoNum type="arabicParenR"/>
            </a:pPr>
            <a:r>
              <a:rPr lang="en-US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correct way to refer to </a:t>
            </a:r>
            <a:r>
              <a:rPr lang="en-US" i="0" err="1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 </a:t>
            </a:r>
          </a:p>
          <a:p>
            <a:pPr marL="360000" indent="-252000" algn="l" rtl="0" fontAlgn="base">
              <a:buClr>
                <a:srgbClr val="46DF93"/>
              </a:buClr>
              <a:buFont typeface="+mj-lt"/>
              <a:buAutoNum type="arabicParenR"/>
            </a:pPr>
            <a:r>
              <a:rPr lang="en-US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Program </a:t>
            </a:r>
          </a:p>
          <a:p>
            <a:pPr marL="360000" indent="-252000" algn="l" rtl="0" fontAlgn="base">
              <a:buClr>
                <a:srgbClr val="46DF93"/>
              </a:buClr>
              <a:buFont typeface="+mj-lt"/>
              <a:buAutoNum type="arabicParenR"/>
            </a:pPr>
            <a:r>
              <a:rPr lang="en-US" i="0">
                <a:solidFill>
                  <a:srgbClr val="130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Creation Guidelines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989BC-1BF1-2B2D-6F1C-F441E8F38902}"/>
              </a:ext>
            </a:extLst>
          </p:cNvPr>
          <p:cNvSpPr txBox="1"/>
          <p:nvPr/>
        </p:nvSpPr>
        <p:spPr>
          <a:xfrm>
            <a:off x="6032204" y="2087836"/>
            <a:ext cx="4931229" cy="36748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 i="0">
                <a:solidFill>
                  <a:srgbClr val="130F33"/>
                </a:solidFill>
                <a:effectLst/>
                <a:latin typeface="Calibri"/>
                <a:ea typeface="Calibri"/>
                <a:cs typeface="Calibri"/>
              </a:rPr>
              <a:t>Brand Overview 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30F33"/>
                </a:solidFill>
                <a:latin typeface="Calibri"/>
                <a:ea typeface="Calibri"/>
                <a:cs typeface="Calibri"/>
              </a:rPr>
              <a:t>Logo &amp; Representation</a:t>
            </a:r>
            <a:endParaRPr lang="en-US" sz="1500" i="0">
              <a:solidFill>
                <a:srgbClr val="130F33"/>
              </a:solidFill>
              <a:effectLst/>
              <a:latin typeface="Calibri"/>
              <a:ea typeface="Calibri"/>
              <a:cs typeface="Calibri"/>
            </a:endParaRPr>
          </a:p>
          <a:p>
            <a:pPr marL="72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30F33"/>
                </a:solidFill>
                <a:latin typeface="Calibri"/>
                <a:ea typeface="Calibri"/>
                <a:cs typeface="Calibri"/>
              </a:rPr>
              <a:t>Logo’s Usage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 i="0">
                <a:solidFill>
                  <a:srgbClr val="130F33"/>
                </a:solidFill>
                <a:effectLst/>
                <a:latin typeface="Calibri"/>
                <a:ea typeface="Calibri"/>
                <a:cs typeface="Calibri"/>
              </a:rPr>
              <a:t>Do’s &amp; </a:t>
            </a:r>
            <a:r>
              <a:rPr lang="en-US" sz="1500">
                <a:solidFill>
                  <a:srgbClr val="130F33"/>
                </a:solidFill>
                <a:latin typeface="Calibri"/>
                <a:ea typeface="Calibri"/>
                <a:cs typeface="Calibri"/>
              </a:rPr>
              <a:t>Don’ts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30F33"/>
                </a:solidFill>
                <a:latin typeface="Calibri"/>
                <a:ea typeface="Calibri"/>
                <a:cs typeface="Calibri"/>
              </a:rPr>
              <a:t>Typography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 i="0">
                <a:solidFill>
                  <a:srgbClr val="130F33"/>
                </a:solidFill>
                <a:effectLst/>
                <a:latin typeface="Calibri"/>
                <a:ea typeface="Calibri"/>
                <a:cs typeface="Calibri"/>
              </a:rPr>
              <a:t>Weight &amp; Styles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30F33"/>
                </a:solidFill>
                <a:latin typeface="Calibri"/>
                <a:ea typeface="Calibri"/>
                <a:cs typeface="Calibri"/>
              </a:rPr>
              <a:t>Color Palette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 i="0">
                <a:solidFill>
                  <a:srgbClr val="130F33"/>
                </a:solidFill>
                <a:effectLst/>
                <a:latin typeface="Calibri"/>
                <a:ea typeface="Calibri"/>
                <a:cs typeface="Calibri"/>
              </a:rPr>
              <a:t>Verbal Identity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30F33"/>
                </a:solidFill>
                <a:latin typeface="Calibri"/>
                <a:ea typeface="Calibri"/>
                <a:cs typeface="Calibri"/>
              </a:rPr>
              <a:t>Tone of Voice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30F33"/>
                </a:solidFill>
                <a:latin typeface="Calibri"/>
                <a:ea typeface="Calibri"/>
                <a:cs typeface="Calibri"/>
              </a:rPr>
              <a:t>Co-Branding Rules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30F33"/>
                </a:solidFill>
                <a:latin typeface="Calibri"/>
                <a:ea typeface="Calibri"/>
                <a:cs typeface="Calibri"/>
              </a:rPr>
              <a:t>Event Branding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30F33"/>
                </a:solidFill>
                <a:latin typeface="Calibri"/>
                <a:ea typeface="Calibri"/>
                <a:cs typeface="Calibri"/>
              </a:rPr>
              <a:t>Content Guidelines</a:t>
            </a:r>
          </a:p>
          <a:p>
            <a:pPr marL="144000" indent="-216000" algn="l" rtl="0" fontAlgn="base">
              <a:lnSpc>
                <a:spcPct val="120000"/>
              </a:lnSpc>
              <a:buClr>
                <a:srgbClr val="46DF93"/>
              </a:buClr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Media Standards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8131A-BE79-7383-0A9B-CED846B62856}"/>
              </a:ext>
            </a:extLst>
          </p:cNvPr>
          <p:cNvSpPr txBox="1"/>
          <p:nvPr/>
        </p:nvSpPr>
        <p:spPr>
          <a:xfrm>
            <a:off x="5690307" y="5632203"/>
            <a:ext cx="5173994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0000" indent="-252000" fontAlgn="base">
              <a:lnSpc>
                <a:spcPct val="200000"/>
              </a:lnSpc>
              <a:buClr>
                <a:srgbClr val="46DF93"/>
              </a:buClr>
              <a:buFont typeface="+mj-lt"/>
              <a:buAutoNum type="arabicParenR"/>
              <a:defRPr sz="20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buFont typeface="+mj-lt"/>
              <a:buAutoNum type="arabicParenR" startAt="7"/>
            </a:pPr>
            <a:r>
              <a:rPr lang="en-US" sz="1800"/>
              <a:t>Legal &amp; Contact Info</a:t>
            </a:r>
          </a:p>
        </p:txBody>
      </p:sp>
    </p:spTree>
    <p:extLst>
      <p:ext uri="{BB962C8B-B14F-4D97-AF65-F5344CB8AC3E}">
        <p14:creationId xmlns:p14="http://schemas.microsoft.com/office/powerpoint/2010/main" val="387252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4B184-5E70-1B2B-84D5-6A4312829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691F79-B137-3E6C-A2CE-AA9CA07543D1}"/>
              </a:ext>
            </a:extLst>
          </p:cNvPr>
          <p:cNvSpPr/>
          <p:nvPr/>
        </p:nvSpPr>
        <p:spPr>
          <a:xfrm>
            <a:off x="0" y="0"/>
            <a:ext cx="12192000" cy="3339966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E6B84-C667-762B-7DD6-A78BC06F66B1}"/>
              </a:ext>
            </a:extLst>
          </p:cNvPr>
          <p:cNvSpPr txBox="1"/>
          <p:nvPr/>
        </p:nvSpPr>
        <p:spPr>
          <a:xfrm>
            <a:off x="498641" y="1221223"/>
            <a:ext cx="1096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</a:t>
            </a:r>
            <a:r>
              <a:rPr lang="en-US" sz="16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partner, you are entrusted with our most powerful asset — our brand. </a:t>
            </a:r>
          </a:p>
          <a:p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Adherence to the </a:t>
            </a:r>
            <a:r>
              <a:rPr lang="en-US" sz="16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 Brand Guidelines and all applicable intellectual property laws is essential when using </a:t>
            </a:r>
            <a:r>
              <a:rPr lang="en-US" sz="16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names, logos, and creative assets</a:t>
            </a:r>
            <a:endParaRPr lang="en-IN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B2CD9-7BDF-9EF5-6EF3-9546C1D9A871}"/>
              </a:ext>
            </a:extLst>
          </p:cNvPr>
          <p:cNvSpPr txBox="1"/>
          <p:nvPr/>
        </p:nvSpPr>
        <p:spPr>
          <a:xfrm>
            <a:off x="498641" y="2248267"/>
            <a:ext cx="10289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guidelines apply across all branding and promotional content including: </a:t>
            </a:r>
            <a:endParaRPr lang="en-IN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2F242-0F87-3C7B-C55D-DD68FDD18E7E}"/>
              </a:ext>
            </a:extLst>
          </p:cNvPr>
          <p:cNvSpPr txBox="1"/>
          <p:nvPr/>
        </p:nvSpPr>
        <p:spPr>
          <a:xfrm>
            <a:off x="498641" y="521816"/>
            <a:ext cx="635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Responsibility </a:t>
            </a:r>
            <a:r>
              <a:rPr lang="en-US" sz="2800" b="1" i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Brand Integrity</a:t>
            </a:r>
            <a:endParaRPr lang="en-IN" sz="28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83CC71-8873-9532-9B9A-DA88A9DEDC5F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AD0616-9877-3AC1-E0D9-8590E6D8E5C1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52F45F-AD29-A877-9864-C7F134006BB7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pic>
        <p:nvPicPr>
          <p:cNvPr id="3" name="Picture 2" descr="A white and green logo&#10;&#10;AI-generated content may be incorrect.">
            <a:extLst>
              <a:ext uri="{FF2B5EF4-FFF2-40B4-BE49-F238E27FC236}">
                <a16:creationId xmlns:a16="http://schemas.microsoft.com/office/drawing/2014/main" id="{81B46D38-51BB-2479-2CC3-EE694DC19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9BFF5A-B858-21CC-AED9-445B98BF7297}"/>
              </a:ext>
            </a:extLst>
          </p:cNvPr>
          <p:cNvSpPr txBox="1"/>
          <p:nvPr/>
        </p:nvSpPr>
        <p:spPr>
          <a:xfrm>
            <a:off x="1800869" y="4084322"/>
            <a:ext cx="224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Clr>
                <a:srgbClr val="46DF93"/>
              </a:buClr>
              <a:defRPr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Digital and print collateral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78503-F0A2-9B0E-028A-64C90C2E0BDC}"/>
              </a:ext>
            </a:extLst>
          </p:cNvPr>
          <p:cNvSpPr txBox="1"/>
          <p:nvPr/>
        </p:nvSpPr>
        <p:spPr>
          <a:xfrm>
            <a:off x="5074547" y="4084322"/>
            <a:ext cx="197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Clr>
                <a:srgbClr val="46DF93"/>
              </a:buClr>
              <a:defRPr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Social media and press releases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E748A-C5B3-D80D-11C7-1BFC1B36EE6F}"/>
              </a:ext>
            </a:extLst>
          </p:cNvPr>
          <p:cNvSpPr txBox="1"/>
          <p:nvPr/>
        </p:nvSpPr>
        <p:spPr>
          <a:xfrm>
            <a:off x="8116119" y="4084322"/>
            <a:ext cx="224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6DF93"/>
              </a:buClr>
            </a:pPr>
            <a:r>
              <a:rPr lang="en-US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 materials and co-branded assets</a:t>
            </a:r>
            <a:endParaRPr lang="en-IN" b="1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14D544-3134-8AA4-605E-4C184C898E5F}"/>
              </a:ext>
            </a:extLst>
          </p:cNvPr>
          <p:cNvSpPr txBox="1"/>
          <p:nvPr/>
        </p:nvSpPr>
        <p:spPr>
          <a:xfrm>
            <a:off x="498641" y="5195935"/>
            <a:ext cx="1116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err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 Brand Guidelines are subject to periodic updates. It is your responsibility to ensure all assets remain compliant with the current legal and visual identity standards. </a:t>
            </a:r>
            <a:endParaRPr lang="en-IN" sz="1600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F27BFC-F9E6-768A-482B-E4E8D3648486}"/>
              </a:ext>
            </a:extLst>
          </p:cNvPr>
          <p:cNvSpPr/>
          <p:nvPr/>
        </p:nvSpPr>
        <p:spPr>
          <a:xfrm>
            <a:off x="2405609" y="2800951"/>
            <a:ext cx="1078030" cy="1078030"/>
          </a:xfrm>
          <a:prstGeom prst="ellipse">
            <a:avLst/>
          </a:prstGeom>
          <a:solidFill>
            <a:srgbClr val="47DF9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ABB589-6A26-4007-4D45-3A3B07B4C432}"/>
              </a:ext>
            </a:extLst>
          </p:cNvPr>
          <p:cNvSpPr/>
          <p:nvPr/>
        </p:nvSpPr>
        <p:spPr>
          <a:xfrm>
            <a:off x="5543445" y="2800951"/>
            <a:ext cx="1078030" cy="1078030"/>
          </a:xfrm>
          <a:prstGeom prst="ellipse">
            <a:avLst/>
          </a:prstGeom>
          <a:solidFill>
            <a:srgbClr val="47DF9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E63247-560E-B2B9-D8F4-9B295B2E6292}"/>
              </a:ext>
            </a:extLst>
          </p:cNvPr>
          <p:cNvSpPr/>
          <p:nvPr/>
        </p:nvSpPr>
        <p:spPr>
          <a:xfrm>
            <a:off x="8681281" y="2800951"/>
            <a:ext cx="1078030" cy="1078030"/>
          </a:xfrm>
          <a:prstGeom prst="ellipse">
            <a:avLst/>
          </a:prstGeom>
          <a:solidFill>
            <a:srgbClr val="47DF9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DFCF0F-6274-A237-2996-5297ECED388F}"/>
              </a:ext>
            </a:extLst>
          </p:cNvPr>
          <p:cNvSpPr/>
          <p:nvPr/>
        </p:nvSpPr>
        <p:spPr>
          <a:xfrm>
            <a:off x="2515122" y="2918931"/>
            <a:ext cx="842070" cy="8420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73F606-DFE7-2D48-F485-DCFC6E994E8D}"/>
              </a:ext>
            </a:extLst>
          </p:cNvPr>
          <p:cNvSpPr/>
          <p:nvPr/>
        </p:nvSpPr>
        <p:spPr>
          <a:xfrm>
            <a:off x="5661425" y="2918931"/>
            <a:ext cx="842070" cy="8420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684C64-623B-F1C2-ADA3-43C99741CB1B}"/>
              </a:ext>
            </a:extLst>
          </p:cNvPr>
          <p:cNvSpPr/>
          <p:nvPr/>
        </p:nvSpPr>
        <p:spPr>
          <a:xfrm>
            <a:off x="8799261" y="2918931"/>
            <a:ext cx="842070" cy="8420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55AA961-C9A3-C3AF-5DBD-927841EDB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63" y="3098264"/>
            <a:ext cx="446216" cy="446216"/>
          </a:xfrm>
          <a:prstGeom prst="rect">
            <a:avLst/>
          </a:prstGeom>
        </p:spPr>
      </p:pic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D444401-62D2-F7F6-60E5-8500A2D3B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46" y="3116679"/>
            <a:ext cx="492403" cy="492403"/>
          </a:xfrm>
          <a:prstGeom prst="rect">
            <a:avLst/>
          </a:prstGeom>
        </p:spPr>
      </p:pic>
      <p:pic>
        <p:nvPicPr>
          <p:cNvPr id="25" name="Picture 2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175F2B3-9D8C-296D-F732-213C2B767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49" y="3059160"/>
            <a:ext cx="546159" cy="5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35F3-3217-9CF1-7DAB-5AA535243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B1842E-297E-2525-22FE-E14FD80EDF0A}"/>
              </a:ext>
            </a:extLst>
          </p:cNvPr>
          <p:cNvSpPr txBox="1"/>
          <p:nvPr/>
        </p:nvSpPr>
        <p:spPr>
          <a:xfrm>
            <a:off x="498641" y="1193580"/>
            <a:ext cx="109652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partner, you are entrusted with our most powerful asset — our brand. Compliance with the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 Brand Guidelines and all applicable intellectual property laws is essential in your use of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names, logos, and creative assets. </a:t>
            </a:r>
          </a:p>
          <a:p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 Brand Guidelines are subject to periodic updates. It is your responsibility to ensure that all branding and promotional content including digital, print, social, event collateral, press releases, and co-branded assets are fully aligned with the current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legal and visual identity standards. </a:t>
            </a:r>
          </a:p>
          <a:p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reserves the right to request modifications or removal of any partner content that fails to meet brand expectations. </a:t>
            </a:r>
          </a:p>
          <a:p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we strive to build positive and empowering partnerships,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 require changes to product names, marketing content, social media assets, booth designs, presentations, or co-branded creatives to maintain brand consistency. </a:t>
            </a:r>
          </a:p>
          <a:p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costs associated with rebranding or updating materials are the sole responsibility of the partner. Failure to comply may impact partnership standing or participation in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-led events potentially leading to removal without refund. </a:t>
            </a:r>
          </a:p>
          <a:p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create success authentically and consistently together.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F1E342-E3D4-2840-D2B2-C6D1A3EDE905}"/>
              </a:ext>
            </a:extLst>
          </p:cNvPr>
          <p:cNvSpPr txBox="1"/>
          <p:nvPr/>
        </p:nvSpPr>
        <p:spPr>
          <a:xfrm>
            <a:off x="498641" y="524683"/>
            <a:ext cx="635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</a:t>
            </a:r>
            <a:r>
              <a:rPr lang="en-US" sz="2800" b="1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 Together</a:t>
            </a:r>
            <a:endParaRPr lang="en-IN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6819A4-F51C-5B64-B75B-72009C7B9710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3B1704-B4F1-9E32-2C2F-D4AAFB6B231D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9FF746B-52D8-64CC-B705-6B1DFAAC2DD0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pic>
        <p:nvPicPr>
          <p:cNvPr id="9" name="Picture 8" descr="A blue and green logo&#10;&#10;AI-generated content may be incorrect.">
            <a:extLst>
              <a:ext uri="{FF2B5EF4-FFF2-40B4-BE49-F238E27FC236}">
                <a16:creationId xmlns:a16="http://schemas.microsoft.com/office/drawing/2014/main" id="{4F9B57A1-5CAE-8720-7067-66D33A3D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30" y="156296"/>
            <a:ext cx="467016" cy="5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5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3B6CC-E3C3-21F9-421B-D2C039841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7DFC6D-999C-4C62-CFEA-0A161CB5B9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02F36E-B8A4-3852-A6FF-23463F4D0329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901476B-67C2-CC64-AB4C-D006780EF0FA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F84853-4ED4-53FC-836B-7B7D5B17E0BE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7B624-B10D-A660-FE86-BBD49336F800}"/>
              </a:ext>
            </a:extLst>
          </p:cNvPr>
          <p:cNvSpPr txBox="1"/>
          <p:nvPr/>
        </p:nvSpPr>
        <p:spPr>
          <a:xfrm>
            <a:off x="553613" y="1307109"/>
            <a:ext cx="11281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sz="16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content including visual identity, website content, marketing materials, video content, and all supporting digital assets—is protected under copyright law. These materials are the property of </a:t>
            </a:r>
            <a:r>
              <a:rPr lang="en-US" sz="16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Inc. </a:t>
            </a:r>
          </a:p>
          <a:p>
            <a:endParaRPr lang="en-US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Unless otherwise approved in writing, partners may not use, replicate, or redistribute any </a:t>
            </a:r>
            <a:r>
              <a:rPr lang="en-US" sz="16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-owned asset for external or commercial purposes.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F4B0D-5FCB-375E-425A-60A80B4A1968}"/>
              </a:ext>
            </a:extLst>
          </p:cNvPr>
          <p:cNvSpPr txBox="1"/>
          <p:nvPr/>
        </p:nvSpPr>
        <p:spPr>
          <a:xfrm>
            <a:off x="498641" y="538214"/>
            <a:ext cx="275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Copyrights </a:t>
            </a:r>
            <a:endParaRPr lang="en-IN" sz="24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white and green logo&#10;&#10;AI-generated content may be incorrect.">
            <a:extLst>
              <a:ext uri="{FF2B5EF4-FFF2-40B4-BE49-F238E27FC236}">
                <a16:creationId xmlns:a16="http://schemas.microsoft.com/office/drawing/2014/main" id="{04BE68CE-06B5-CDCE-B1BC-105D6A015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0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7C2D-31AA-9C77-B268-3A81BFEB1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58158D5-4430-6169-99D3-FF1C98CDC8EF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C8236-6F32-6C5D-D0EE-7A7EC308D52D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4DCFF31-1ADA-4E54-ACFA-5704732ED70B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D979B-E43D-A079-2BBA-CBAED5FD9B21}"/>
              </a:ext>
            </a:extLst>
          </p:cNvPr>
          <p:cNvSpPr txBox="1"/>
          <p:nvPr/>
        </p:nvSpPr>
        <p:spPr>
          <a:xfrm>
            <a:off x="498641" y="1198496"/>
            <a:ext cx="1096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referring to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context of the reference determines the correct articulation.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9A348-2456-B09D-EABC-8C4142C67B77}"/>
              </a:ext>
            </a:extLst>
          </p:cNvPr>
          <p:cNvSpPr txBox="1"/>
          <p:nvPr/>
        </p:nvSpPr>
        <p:spPr>
          <a:xfrm>
            <a:off x="498641" y="524683"/>
            <a:ext cx="763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correct way to </a:t>
            </a:r>
            <a:r>
              <a:rPr lang="en-US" sz="2800" b="1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 to </a:t>
            </a:r>
            <a:r>
              <a:rPr lang="en-US" sz="2800" b="1" i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2800" b="1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IN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0C57F-C682-CEE7-D604-B86D30BE388F}"/>
              </a:ext>
            </a:extLst>
          </p:cNvPr>
          <p:cNvSpPr txBox="1"/>
          <p:nvPr/>
        </p:nvSpPr>
        <p:spPr>
          <a:xfrm>
            <a:off x="562624" y="1834262"/>
            <a:ext cx="158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6DF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Articulation</a:t>
            </a:r>
            <a:endParaRPr lang="en-IN" b="1">
              <a:solidFill>
                <a:srgbClr val="46DF9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EA6303-5B32-E79E-6AEB-7CF8C9492908}"/>
              </a:ext>
            </a:extLst>
          </p:cNvPr>
          <p:cNvSpPr txBox="1"/>
          <p:nvPr/>
        </p:nvSpPr>
        <p:spPr>
          <a:xfrm>
            <a:off x="3376424" y="1834262"/>
            <a:ext cx="139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6DF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 </a:t>
            </a:r>
            <a:endParaRPr lang="en-IN" b="1">
              <a:solidFill>
                <a:srgbClr val="46DF9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F9FEF-067D-2D65-ACEF-1AF9DD2992E1}"/>
              </a:ext>
            </a:extLst>
          </p:cNvPr>
          <p:cNvSpPr txBox="1"/>
          <p:nvPr/>
        </p:nvSpPr>
        <p:spPr>
          <a:xfrm>
            <a:off x="7680482" y="1834262"/>
            <a:ext cx="147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6DF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</a:t>
            </a:r>
            <a:endParaRPr lang="en-IN" b="1">
              <a:solidFill>
                <a:srgbClr val="46DF9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4FCEE-839E-462D-F5CE-454A6E82971D}"/>
              </a:ext>
            </a:extLst>
          </p:cNvPr>
          <p:cNvSpPr txBox="1"/>
          <p:nvPr/>
        </p:nvSpPr>
        <p:spPr>
          <a:xfrm>
            <a:off x="562624" y="2515417"/>
            <a:ext cx="1473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Inc.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C272C-4D50-1A36-4788-EAA0EE84B963}"/>
              </a:ext>
            </a:extLst>
          </p:cNvPr>
          <p:cNvSpPr txBox="1"/>
          <p:nvPr/>
        </p:nvSpPr>
        <p:spPr>
          <a:xfrm>
            <a:off x="3356292" y="2515417"/>
            <a:ext cx="309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this when referring to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an entity in a legal line (for contracts or official filings).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CAA75B-313B-2BD6-ACB8-CAA6C8D93F65}"/>
              </a:ext>
            </a:extLst>
          </p:cNvPr>
          <p:cNvSpPr txBox="1"/>
          <p:nvPr/>
        </p:nvSpPr>
        <p:spPr>
          <a:xfrm>
            <a:off x="7680482" y="2515417"/>
            <a:ext cx="278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Inc. is a test automation platform designed for modern enterprise testing needs.”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80FF39-D5E5-7F9A-5256-E1F4F36DA8E1}"/>
              </a:ext>
            </a:extLst>
          </p:cNvPr>
          <p:cNvSpPr txBox="1"/>
          <p:nvPr/>
        </p:nvSpPr>
        <p:spPr>
          <a:xfrm>
            <a:off x="562624" y="3815842"/>
            <a:ext cx="1473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DF1D43-1556-A7B4-48DA-5F8B99B829C1}"/>
              </a:ext>
            </a:extLst>
          </p:cNvPr>
          <p:cNvSpPr txBox="1"/>
          <p:nvPr/>
        </p:nvSpPr>
        <p:spPr>
          <a:xfrm>
            <a:off x="3356292" y="3815842"/>
            <a:ext cx="309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this when referring to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 company in narrative or prose.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86005B-EA58-7209-C191-B87D42228C95}"/>
              </a:ext>
            </a:extLst>
          </p:cNvPr>
          <p:cNvSpPr txBox="1"/>
          <p:nvPr/>
        </p:nvSpPr>
        <p:spPr>
          <a:xfrm>
            <a:off x="7680482" y="3815842"/>
            <a:ext cx="3281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“We’ve partnered with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streamline our testing processes.”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9207A9-1918-1529-C6EF-4F8F641D12C8}"/>
              </a:ext>
            </a:extLst>
          </p:cNvPr>
          <p:cNvSpPr txBox="1"/>
          <p:nvPr/>
        </p:nvSpPr>
        <p:spPr>
          <a:xfrm>
            <a:off x="562624" y="4896794"/>
            <a:ext cx="1473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5A1D7C-BE46-1EAD-341D-9166F1C2C14F}"/>
              </a:ext>
            </a:extLst>
          </p:cNvPr>
          <p:cNvSpPr txBox="1"/>
          <p:nvPr/>
        </p:nvSpPr>
        <p:spPr>
          <a:xfrm>
            <a:off x="3356292" y="4896794"/>
            <a:ext cx="335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this when referring to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 product or brand. The word must include the ® symbol and be followed by a generic noun.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85304E-7DC7-89BD-F1B2-EE1EAB7D9CF7}"/>
              </a:ext>
            </a:extLst>
          </p:cNvPr>
          <p:cNvSpPr txBox="1"/>
          <p:nvPr/>
        </p:nvSpPr>
        <p:spPr>
          <a:xfrm>
            <a:off x="7680482" y="4896794"/>
            <a:ext cx="345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“With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test automation, our time to release has dropped by 40%.” </a:t>
            </a:r>
            <a:endParaRPr lang="en-I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A blue and green logo&#10;&#10;AI-generated content may be incorrect.">
            <a:extLst>
              <a:ext uri="{FF2B5EF4-FFF2-40B4-BE49-F238E27FC236}">
                <a16:creationId xmlns:a16="http://schemas.microsoft.com/office/drawing/2014/main" id="{DA8A2B0B-EDEA-DCE4-A8EA-4953C25E0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30" y="156296"/>
            <a:ext cx="467016" cy="5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3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7AC68-94F7-53A5-B3F7-861622BF6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61BEBE-7B28-2AB6-45DF-8CD82D1E66E4}"/>
              </a:ext>
            </a:extLst>
          </p:cNvPr>
          <p:cNvSpPr/>
          <p:nvPr/>
        </p:nvSpPr>
        <p:spPr>
          <a:xfrm>
            <a:off x="742245" y="3224735"/>
            <a:ext cx="5274823" cy="27844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4C5F4-8588-9F7F-EFAC-66C8DB4FDB9D}"/>
              </a:ext>
            </a:extLst>
          </p:cNvPr>
          <p:cNvSpPr txBox="1"/>
          <p:nvPr/>
        </p:nvSpPr>
        <p:spPr>
          <a:xfrm>
            <a:off x="667976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9BB749-1EB8-4CDF-DAC3-ABD2E442CEEA}"/>
              </a:ext>
            </a:extLst>
          </p:cNvPr>
          <p:cNvCxnSpPr>
            <a:cxnSpLocks/>
          </p:cNvCxnSpPr>
          <p:nvPr/>
        </p:nvCxnSpPr>
        <p:spPr>
          <a:xfrm flipV="1">
            <a:off x="2586566" y="6553202"/>
            <a:ext cx="8549762" cy="349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C209F37-0672-F796-EFF8-269ED8BFF669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03CFF5-82E5-7F3C-0ECE-4011CFAD1FE7}"/>
              </a:ext>
            </a:extLst>
          </p:cNvPr>
          <p:cNvSpPr/>
          <p:nvPr/>
        </p:nvSpPr>
        <p:spPr>
          <a:xfrm>
            <a:off x="742246" y="848782"/>
            <a:ext cx="5274827" cy="2236135"/>
          </a:xfrm>
          <a:prstGeom prst="rect">
            <a:avLst/>
          </a:prstGeom>
          <a:solidFill>
            <a:srgbClr val="130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rgbClr val="C5DEE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7F2E8-6CDA-1D67-59A6-C353883931CB}"/>
              </a:ext>
            </a:extLst>
          </p:cNvPr>
          <p:cNvSpPr txBox="1"/>
          <p:nvPr/>
        </p:nvSpPr>
        <p:spPr>
          <a:xfrm>
            <a:off x="1059113" y="1208836"/>
            <a:ext cx="478654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 i="0">
                <a:solidFill>
                  <a:srgbClr val="46DF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IN" sz="4800"/>
              <a:t>Content </a:t>
            </a:r>
            <a:r>
              <a:rPr lang="en-IN" sz="4800">
                <a:solidFill>
                  <a:schemeClr val="bg1"/>
                </a:solidFill>
              </a:rPr>
              <a:t>Creation Guidelines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28C42-C5E3-F190-5DE0-0BA34292BC95}"/>
              </a:ext>
            </a:extLst>
          </p:cNvPr>
          <p:cNvSpPr/>
          <p:nvPr/>
        </p:nvSpPr>
        <p:spPr>
          <a:xfrm>
            <a:off x="6174930" y="848782"/>
            <a:ext cx="2906428" cy="37486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rgbClr val="C5DEE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4092D-F5BE-7022-3540-0E09D36D5153}"/>
              </a:ext>
            </a:extLst>
          </p:cNvPr>
          <p:cNvSpPr/>
          <p:nvPr/>
        </p:nvSpPr>
        <p:spPr>
          <a:xfrm>
            <a:off x="6174930" y="4747863"/>
            <a:ext cx="5293170" cy="1271936"/>
          </a:xfrm>
          <a:prstGeom prst="rect">
            <a:avLst/>
          </a:prstGeom>
          <a:solidFill>
            <a:srgbClr val="130F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rgbClr val="C5DEE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8FB77-7262-68BE-5211-1AF174B490E2}"/>
              </a:ext>
            </a:extLst>
          </p:cNvPr>
          <p:cNvSpPr/>
          <p:nvPr/>
        </p:nvSpPr>
        <p:spPr>
          <a:xfrm>
            <a:off x="9239215" y="848782"/>
            <a:ext cx="2228885" cy="3748681"/>
          </a:xfrm>
          <a:prstGeom prst="rect">
            <a:avLst/>
          </a:prstGeom>
          <a:solidFill>
            <a:srgbClr val="C5D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rgbClr val="C5DEE5"/>
              </a:solidFill>
            </a:endParaRPr>
          </a:p>
        </p:txBody>
      </p:sp>
      <p:pic>
        <p:nvPicPr>
          <p:cNvPr id="17" name="Picture 1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003B5BDA-CB66-A591-78EB-6444EA1CD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48" y="5176278"/>
            <a:ext cx="1706226" cy="415105"/>
          </a:xfrm>
          <a:prstGeom prst="rect">
            <a:avLst/>
          </a:prstGeom>
        </p:spPr>
      </p:pic>
      <p:pic>
        <p:nvPicPr>
          <p:cNvPr id="19" name="Picture 18" descr="A blue and green logo&#10;&#10;AI-generated content may be incorrect.">
            <a:extLst>
              <a:ext uri="{FF2B5EF4-FFF2-40B4-BE49-F238E27FC236}">
                <a16:creationId xmlns:a16="http://schemas.microsoft.com/office/drawing/2014/main" id="{F6C2B3B6-5D95-0DBE-1E2E-6C92D6111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41" y="2197226"/>
            <a:ext cx="1188631" cy="1385837"/>
          </a:xfrm>
          <a:prstGeom prst="rect">
            <a:avLst/>
          </a:prstGeom>
        </p:spPr>
      </p:pic>
      <p:pic>
        <p:nvPicPr>
          <p:cNvPr id="25" name="Picture 24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B11F8CB4-EB07-2212-800B-B06AA3D01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27" y="1051351"/>
            <a:ext cx="890935" cy="21675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D0B02EB-3DF1-C7F8-A9C5-22CB6521987F}"/>
              </a:ext>
            </a:extLst>
          </p:cNvPr>
          <p:cNvGrpSpPr/>
          <p:nvPr/>
        </p:nvGrpSpPr>
        <p:grpSpPr>
          <a:xfrm>
            <a:off x="9749108" y="848782"/>
            <a:ext cx="1198864" cy="3748681"/>
            <a:chOff x="9749108" y="848782"/>
            <a:chExt cx="1198864" cy="36874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C8C2B3-4D1E-E6FA-90A6-494C9896501E}"/>
                </a:ext>
              </a:extLst>
            </p:cNvPr>
            <p:cNvCxnSpPr>
              <a:cxnSpLocks/>
            </p:cNvCxnSpPr>
            <p:nvPr/>
          </p:nvCxnSpPr>
          <p:spPr>
            <a:xfrm>
              <a:off x="9749108" y="848782"/>
              <a:ext cx="0" cy="3687499"/>
            </a:xfrm>
            <a:prstGeom prst="line">
              <a:avLst/>
            </a:prstGeom>
            <a:ln w="6350">
              <a:solidFill>
                <a:schemeClr val="accent1">
                  <a:alpha val="6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3B81670-3535-4168-DFDA-4EB54557CC7F}"/>
                </a:ext>
              </a:extLst>
            </p:cNvPr>
            <p:cNvCxnSpPr>
              <a:cxnSpLocks/>
            </p:cNvCxnSpPr>
            <p:nvPr/>
          </p:nvCxnSpPr>
          <p:spPr>
            <a:xfrm>
              <a:off x="10947972" y="848782"/>
              <a:ext cx="0" cy="3666068"/>
            </a:xfrm>
            <a:prstGeom prst="line">
              <a:avLst/>
            </a:prstGeom>
            <a:ln w="6350">
              <a:solidFill>
                <a:schemeClr val="accent1">
                  <a:alpha val="6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AEE318F-49FD-A0D8-89EB-A17C176D4E25}"/>
              </a:ext>
            </a:extLst>
          </p:cNvPr>
          <p:cNvGrpSpPr/>
          <p:nvPr/>
        </p:nvGrpSpPr>
        <p:grpSpPr>
          <a:xfrm>
            <a:off x="9239216" y="2180172"/>
            <a:ext cx="2228884" cy="1402891"/>
            <a:chOff x="8626599" y="2180172"/>
            <a:chExt cx="3748681" cy="140289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4FA0922-4D7D-9A06-B2F5-73561ABAEB1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500940" y="1708722"/>
              <a:ext cx="0" cy="3748681"/>
            </a:xfrm>
            <a:prstGeom prst="line">
              <a:avLst/>
            </a:prstGeom>
            <a:ln w="6350">
              <a:solidFill>
                <a:schemeClr val="accent1">
                  <a:alpha val="6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988FC90-A396-DB6D-F2D9-3DFCBE90294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90046" y="316725"/>
              <a:ext cx="0" cy="3726894"/>
            </a:xfrm>
            <a:prstGeom prst="line">
              <a:avLst/>
            </a:prstGeom>
            <a:ln w="6350">
              <a:solidFill>
                <a:schemeClr val="accent1">
                  <a:alpha val="6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0A03423A-5B89-CB63-F52D-6BF3DDA96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94" y="3384189"/>
            <a:ext cx="962360" cy="2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2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6654D-43AA-C962-C18E-26276726A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E25441-2AFB-C0B9-3C78-B967CDCFC40D}"/>
              </a:ext>
            </a:extLst>
          </p:cNvPr>
          <p:cNvSpPr/>
          <p:nvPr/>
        </p:nvSpPr>
        <p:spPr>
          <a:xfrm>
            <a:off x="3396646" y="0"/>
            <a:ext cx="8795354" cy="6943765"/>
          </a:xfrm>
          <a:prstGeom prst="rect">
            <a:avLst/>
          </a:prstGeom>
          <a:solidFill>
            <a:srgbClr val="130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Mission </a:t>
            </a:r>
          </a:p>
          <a:p>
            <a:pPr algn="ctr"/>
            <a:endParaRPr lang="en-IN" b="1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0CD3BC8-2303-DCEE-6D74-7DAFD647CE0D}"/>
              </a:ext>
            </a:extLst>
          </p:cNvPr>
          <p:cNvSpPr/>
          <p:nvPr/>
        </p:nvSpPr>
        <p:spPr>
          <a:xfrm>
            <a:off x="3904861" y="3986683"/>
            <a:ext cx="3849831" cy="1577817"/>
          </a:xfrm>
          <a:prstGeom prst="roundRect">
            <a:avLst>
              <a:gd name="adj" fmla="val 5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BAED7-4AEC-A09A-0839-73EC4A54165C}"/>
              </a:ext>
            </a:extLst>
          </p:cNvPr>
          <p:cNvSpPr txBox="1"/>
          <p:nvPr/>
        </p:nvSpPr>
        <p:spPr>
          <a:xfrm>
            <a:off x="498641" y="6377402"/>
            <a:ext cx="196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err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IN" sz="1400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 Guidelines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D46808-5C3A-4C35-C679-E7B9B1E736E1}"/>
              </a:ext>
            </a:extLst>
          </p:cNvPr>
          <p:cNvCxnSpPr>
            <a:cxnSpLocks/>
          </p:cNvCxnSpPr>
          <p:nvPr/>
        </p:nvCxnSpPr>
        <p:spPr>
          <a:xfrm>
            <a:off x="2459567" y="6527801"/>
            <a:ext cx="8676761" cy="0"/>
          </a:xfrm>
          <a:prstGeom prst="line">
            <a:avLst/>
          </a:prstGeom>
          <a:ln w="12700">
            <a:solidFill>
              <a:srgbClr val="46DF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9B4B4B0-0907-F76E-CD7F-8AE747FCC09F}"/>
              </a:ext>
            </a:extLst>
          </p:cNvPr>
          <p:cNvSpPr txBox="1"/>
          <p:nvPr/>
        </p:nvSpPr>
        <p:spPr>
          <a:xfrm>
            <a:off x="11204064" y="6377402"/>
            <a:ext cx="46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46807-96BA-B650-4063-D20A50815BDD}"/>
              </a:ext>
            </a:extLst>
          </p:cNvPr>
          <p:cNvSpPr txBox="1"/>
          <p:nvPr/>
        </p:nvSpPr>
        <p:spPr>
          <a:xfrm>
            <a:off x="385579" y="432981"/>
            <a:ext cx="3381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47DF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</a:t>
            </a:r>
            <a:endParaRPr lang="en-US" sz="2800" b="1">
              <a:solidFill>
                <a:srgbClr val="47DF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IN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 descr="A white and green logo&#10;&#10;AI-generated content may be incorrect.">
            <a:extLst>
              <a:ext uri="{FF2B5EF4-FFF2-40B4-BE49-F238E27FC236}">
                <a16:creationId xmlns:a16="http://schemas.microsoft.com/office/drawing/2014/main" id="{283B67BF-7821-49FF-F2CF-9A8D85D26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43" y="165168"/>
            <a:ext cx="459619" cy="5356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19729A-8762-0489-98FC-AE67D801058E}"/>
              </a:ext>
            </a:extLst>
          </p:cNvPr>
          <p:cNvSpPr/>
          <p:nvPr/>
        </p:nvSpPr>
        <p:spPr>
          <a:xfrm>
            <a:off x="3901050" y="990192"/>
            <a:ext cx="3853642" cy="2580886"/>
          </a:xfrm>
          <a:prstGeom prst="roundRect">
            <a:avLst>
              <a:gd name="adj" fmla="val 5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1CC40E-A4B1-00E9-8686-A692E4DF48BA}"/>
              </a:ext>
            </a:extLst>
          </p:cNvPr>
          <p:cNvSpPr txBox="1"/>
          <p:nvPr/>
        </p:nvSpPr>
        <p:spPr>
          <a:xfrm>
            <a:off x="4148245" y="2150849"/>
            <a:ext cx="352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exist to democratize software testing with intuitive, no-code solutions that scale at the speed of digital.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013DE-904A-B3A3-E3EF-0B624AB8A2F3}"/>
              </a:ext>
            </a:extLst>
          </p:cNvPr>
          <p:cNvSpPr txBox="1"/>
          <p:nvPr/>
        </p:nvSpPr>
        <p:spPr>
          <a:xfrm>
            <a:off x="4148245" y="1344433"/>
            <a:ext cx="3498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Qyrus</a:t>
            </a:r>
            <a:r>
              <a:rPr lang="en-US" sz="2000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Quality + Intelligence + Speed + Simplicity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473EB4-1F1A-F77F-C62E-2921C3F80A9F}"/>
              </a:ext>
            </a:extLst>
          </p:cNvPr>
          <p:cNvSpPr/>
          <p:nvPr/>
        </p:nvSpPr>
        <p:spPr>
          <a:xfrm>
            <a:off x="8122838" y="2588294"/>
            <a:ext cx="3701015" cy="1944446"/>
          </a:xfrm>
          <a:prstGeom prst="roundRect">
            <a:avLst>
              <a:gd name="adj" fmla="val 5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588D5-1142-9188-D7C7-B5018774B3B0}"/>
              </a:ext>
            </a:extLst>
          </p:cNvPr>
          <p:cNvSpPr txBox="1"/>
          <p:nvPr/>
        </p:nvSpPr>
        <p:spPr>
          <a:xfrm>
            <a:off x="8384132" y="3387896"/>
            <a:ext cx="315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testing and compliance perform at the speed of agile using intelligent automation.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C1D2FC-4035-B0D3-8971-D67728CA94E4}"/>
              </a:ext>
            </a:extLst>
          </p:cNvPr>
          <p:cNvSpPr txBox="1"/>
          <p:nvPr/>
        </p:nvSpPr>
        <p:spPr>
          <a:xfrm>
            <a:off x="8384132" y="2908075"/>
            <a:ext cx="152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Mission</a:t>
            </a:r>
            <a:endParaRPr lang="en-IN" sz="2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3BDF0-30E0-8509-7576-FE799AD10ABF}"/>
              </a:ext>
            </a:extLst>
          </p:cNvPr>
          <p:cNvSpPr txBox="1"/>
          <p:nvPr/>
        </p:nvSpPr>
        <p:spPr>
          <a:xfrm>
            <a:off x="4148245" y="4720136"/>
            <a:ext cx="329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Credible. Confident. Simplified. Relevant. </a:t>
            </a:r>
            <a:endParaRPr lang="en-IN">
              <a:solidFill>
                <a:srgbClr val="130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915B92-CEDD-DFBE-8788-25600506888B}"/>
              </a:ext>
            </a:extLst>
          </p:cNvPr>
          <p:cNvSpPr txBox="1"/>
          <p:nvPr/>
        </p:nvSpPr>
        <p:spPr>
          <a:xfrm>
            <a:off x="4148245" y="4266110"/>
            <a:ext cx="123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30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Voice</a:t>
            </a:r>
            <a:endParaRPr lang="en-IN" sz="200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D8ACF34-8DE7-F0AF-499A-C232939EC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145189" y="1342514"/>
            <a:ext cx="180324" cy="18416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CDA5CFC-7424-A7E3-5632-5CD244108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145189" y="4282761"/>
            <a:ext cx="180324" cy="18416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7E549ADA-F589-F77A-4B67-F8C48A24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386051" y="2913019"/>
            <a:ext cx="180324" cy="1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3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501229-fb6f-4d61-afe0-5a9459eed28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6D0DBB67E71C4C8086537DB9EBD2E4" ma:contentTypeVersion="10" ma:contentTypeDescription="Create a new document." ma:contentTypeScope="" ma:versionID="8c4252ea025c6ecb73af9d863cffe2c3">
  <xsd:schema xmlns:xsd="http://www.w3.org/2001/XMLSchema" xmlns:xs="http://www.w3.org/2001/XMLSchema" xmlns:p="http://schemas.microsoft.com/office/2006/metadata/properties" xmlns:ns3="66501229-fb6f-4d61-afe0-5a9459eed288" targetNamespace="http://schemas.microsoft.com/office/2006/metadata/properties" ma:root="true" ma:fieldsID="e889a30dead03cff4a3fb8ad961e984e" ns3:_="">
    <xsd:import namespace="66501229-fb6f-4d61-afe0-5a9459eed28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01229-fb6f-4d61-afe0-5a9459eed28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957AF-B2DF-4D52-A001-3C70DCFEA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BBBA03-2604-4697-9EB7-2981264C56AA}">
  <ds:schemaRefs>
    <ds:schemaRef ds:uri="66501229-fb6f-4d61-afe0-5a9459eed2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A446AF-3759-41EA-96AA-A63B28A1E8EE}">
  <ds:schemaRefs>
    <ds:schemaRef ds:uri="66501229-fb6f-4d61-afe0-5a9459eed2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 KishokKumar</dc:creator>
  <cp:revision>13</cp:revision>
  <dcterms:created xsi:type="dcterms:W3CDTF">2025-04-10T07:35:43Z</dcterms:created>
  <dcterms:modified xsi:type="dcterms:W3CDTF">2025-04-22T05:08:49Z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0x010100326D0DBB67E71C4C8086537DB9EBD2E4</vt:lpwstr>
  </property>
</Properties>
</file>